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604" r:id="rId3"/>
    <p:sldId id="298" r:id="rId4"/>
    <p:sldId id="575" r:id="rId5"/>
    <p:sldId id="577" r:id="rId6"/>
    <p:sldId id="578" r:id="rId7"/>
    <p:sldId id="580" r:id="rId8"/>
    <p:sldId id="576" r:id="rId9"/>
    <p:sldId id="581" r:id="rId10"/>
    <p:sldId id="583" r:id="rId11"/>
    <p:sldId id="584" r:id="rId12"/>
    <p:sldId id="290" r:id="rId13"/>
    <p:sldId id="306" r:id="rId14"/>
    <p:sldId id="285" r:id="rId15"/>
    <p:sldId id="286" r:id="rId16"/>
    <p:sldId id="284" r:id="rId17"/>
    <p:sldId id="287" r:id="rId18"/>
    <p:sldId id="582" r:id="rId19"/>
    <p:sldId id="305" r:id="rId20"/>
    <p:sldId id="591" r:id="rId21"/>
    <p:sldId id="281" r:id="rId22"/>
    <p:sldId id="593" r:id="rId23"/>
    <p:sldId id="282" r:id="rId24"/>
    <p:sldId id="587" r:id="rId25"/>
    <p:sldId id="586" r:id="rId26"/>
    <p:sldId id="283" r:id="rId27"/>
    <p:sldId id="588" r:id="rId28"/>
    <p:sldId id="288" r:id="rId29"/>
    <p:sldId id="291" r:id="rId30"/>
    <p:sldId id="589" r:id="rId31"/>
    <p:sldId id="590" r:id="rId32"/>
    <p:sldId id="289" r:id="rId33"/>
    <p:sldId id="292" r:id="rId34"/>
    <p:sldId id="293" r:id="rId35"/>
    <p:sldId id="594" r:id="rId36"/>
    <p:sldId id="595" r:id="rId37"/>
    <p:sldId id="275" r:id="rId38"/>
    <p:sldId id="573" r:id="rId39"/>
    <p:sldId id="603" r:id="rId40"/>
    <p:sldId id="574" r:id="rId41"/>
    <p:sldId id="273" r:id="rId42"/>
    <p:sldId id="597" r:id="rId43"/>
    <p:sldId id="564" r:id="rId44"/>
    <p:sldId id="565" r:id="rId45"/>
    <p:sldId id="566" r:id="rId46"/>
    <p:sldId id="567" r:id="rId47"/>
    <p:sldId id="569" r:id="rId48"/>
    <p:sldId id="570" r:id="rId49"/>
    <p:sldId id="571" r:id="rId50"/>
    <p:sldId id="572" r:id="rId51"/>
    <p:sldId id="598" r:id="rId52"/>
    <p:sldId id="599" r:id="rId53"/>
    <p:sldId id="579" r:id="rId54"/>
    <p:sldId id="600" r:id="rId55"/>
    <p:sldId id="601" r:id="rId56"/>
    <p:sldId id="596" r:id="rId57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ardsectie" id="{E9EA0173-FDED-4D19-B751-14A5933B94CD}">
          <p14:sldIdLst>
            <p14:sldId id="256"/>
            <p14:sldId id="604"/>
            <p14:sldId id="298"/>
            <p14:sldId id="575"/>
            <p14:sldId id="577"/>
            <p14:sldId id="578"/>
            <p14:sldId id="580"/>
            <p14:sldId id="576"/>
            <p14:sldId id="581"/>
            <p14:sldId id="583"/>
            <p14:sldId id="584"/>
            <p14:sldId id="290"/>
            <p14:sldId id="306"/>
            <p14:sldId id="285"/>
            <p14:sldId id="286"/>
            <p14:sldId id="284"/>
            <p14:sldId id="287"/>
            <p14:sldId id="582"/>
            <p14:sldId id="305"/>
            <p14:sldId id="591"/>
            <p14:sldId id="281"/>
            <p14:sldId id="593"/>
            <p14:sldId id="282"/>
            <p14:sldId id="587"/>
            <p14:sldId id="586"/>
            <p14:sldId id="283"/>
            <p14:sldId id="588"/>
            <p14:sldId id="288"/>
            <p14:sldId id="291"/>
            <p14:sldId id="589"/>
            <p14:sldId id="590"/>
            <p14:sldId id="289"/>
            <p14:sldId id="292"/>
            <p14:sldId id="293"/>
            <p14:sldId id="594"/>
            <p14:sldId id="595"/>
            <p14:sldId id="275"/>
            <p14:sldId id="573"/>
            <p14:sldId id="603"/>
            <p14:sldId id="574"/>
            <p14:sldId id="273"/>
            <p14:sldId id="597"/>
            <p14:sldId id="564"/>
            <p14:sldId id="565"/>
            <p14:sldId id="566"/>
            <p14:sldId id="567"/>
            <p14:sldId id="569"/>
            <p14:sldId id="570"/>
            <p14:sldId id="571"/>
            <p14:sldId id="572"/>
            <p14:sldId id="598"/>
            <p14:sldId id="599"/>
            <p14:sldId id="579"/>
            <p14:sldId id="600"/>
            <p14:sldId id="601"/>
            <p14:sldId id="59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9" autoAdjust="0"/>
    <p:restoredTop sz="69481" autoAdjust="0"/>
  </p:normalViewPr>
  <p:slideViewPr>
    <p:cSldViewPr snapToGrid="0">
      <p:cViewPr varScale="1">
        <p:scale>
          <a:sx n="109" d="100"/>
          <a:sy n="109" d="100"/>
        </p:scale>
        <p:origin x="38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61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rtus Boer" userId="dd0b548e-2051-480b-b45a-733b835a31bc" providerId="ADAL" clId="{60844903-B388-4954-8079-9B306D4081C9}"/>
    <pc:docChg chg="undo custSel addSld delSld modSld sldOrd delSection modSection">
      <pc:chgData name="Bertus Boer" userId="dd0b548e-2051-480b-b45a-733b835a31bc" providerId="ADAL" clId="{60844903-B388-4954-8079-9B306D4081C9}" dt="2021-03-02T20:20:44.806" v="1939" actId="6549"/>
      <pc:docMkLst>
        <pc:docMk/>
      </pc:docMkLst>
      <pc:sldChg chg="add">
        <pc:chgData name="Bertus Boer" userId="dd0b548e-2051-480b-b45a-733b835a31bc" providerId="ADAL" clId="{60844903-B388-4954-8079-9B306D4081C9}" dt="2021-02-15T11:28:23.100" v="369"/>
        <pc:sldMkLst>
          <pc:docMk/>
          <pc:sldMk cId="855673288" sldId="257"/>
        </pc:sldMkLst>
      </pc:sldChg>
      <pc:sldChg chg="addSp delSp modSp add ord">
        <pc:chgData name="Bertus Boer" userId="dd0b548e-2051-480b-b45a-733b835a31bc" providerId="ADAL" clId="{60844903-B388-4954-8079-9B306D4081C9}" dt="2021-02-16T10:19:16.340" v="1133" actId="14100"/>
        <pc:sldMkLst>
          <pc:docMk/>
          <pc:sldMk cId="4286809606" sldId="258"/>
        </pc:sldMkLst>
        <pc:spChg chg="del mod">
          <ac:chgData name="Bertus Boer" userId="dd0b548e-2051-480b-b45a-733b835a31bc" providerId="ADAL" clId="{60844903-B388-4954-8079-9B306D4081C9}" dt="2021-02-15T09:58:52.929" v="8" actId="478"/>
          <ac:spMkLst>
            <pc:docMk/>
            <pc:sldMk cId="4286809606" sldId="258"/>
            <ac:spMk id="2" creationId="{FF1081F8-0913-4355-B132-C46BD4DF355B}"/>
          </ac:spMkLst>
        </pc:spChg>
        <pc:spChg chg="mod">
          <ac:chgData name="Bertus Boer" userId="dd0b548e-2051-480b-b45a-733b835a31bc" providerId="ADAL" clId="{60844903-B388-4954-8079-9B306D4081C9}" dt="2021-02-15T10:05:34.520" v="78" actId="1076"/>
          <ac:spMkLst>
            <pc:docMk/>
            <pc:sldMk cId="4286809606" sldId="258"/>
            <ac:spMk id="3" creationId="{A8854109-56ED-479F-92B9-FC43700A9692}"/>
          </ac:spMkLst>
        </pc:spChg>
        <pc:spChg chg="add mod">
          <ac:chgData name="Bertus Boer" userId="dd0b548e-2051-480b-b45a-733b835a31bc" providerId="ADAL" clId="{60844903-B388-4954-8079-9B306D4081C9}" dt="2021-02-15T10:30:29.083" v="191" actId="20577"/>
          <ac:spMkLst>
            <pc:docMk/>
            <pc:sldMk cId="4286809606" sldId="258"/>
            <ac:spMk id="11" creationId="{A582EFDC-4523-4D20-BD32-FCB7239D7AF4}"/>
          </ac:spMkLst>
        </pc:spChg>
        <pc:picChg chg="add mod">
          <ac:chgData name="Bertus Boer" userId="dd0b548e-2051-480b-b45a-733b835a31bc" providerId="ADAL" clId="{60844903-B388-4954-8079-9B306D4081C9}" dt="2021-02-16T10:19:07.591" v="1130" actId="14100"/>
          <ac:picMkLst>
            <pc:docMk/>
            <pc:sldMk cId="4286809606" sldId="258"/>
            <ac:picMk id="5" creationId="{F1E16FC4-85BF-4595-A8C2-249103804441}"/>
          </ac:picMkLst>
        </pc:picChg>
        <pc:picChg chg="add mod">
          <ac:chgData name="Bertus Boer" userId="dd0b548e-2051-480b-b45a-733b835a31bc" providerId="ADAL" clId="{60844903-B388-4954-8079-9B306D4081C9}" dt="2021-02-16T10:19:09.990" v="1131" actId="14100"/>
          <ac:picMkLst>
            <pc:docMk/>
            <pc:sldMk cId="4286809606" sldId="258"/>
            <ac:picMk id="6" creationId="{648B6701-5FAB-4B46-A3F3-6704CDE511A7}"/>
          </ac:picMkLst>
        </pc:picChg>
        <pc:picChg chg="add mod">
          <ac:chgData name="Bertus Boer" userId="dd0b548e-2051-480b-b45a-733b835a31bc" providerId="ADAL" clId="{60844903-B388-4954-8079-9B306D4081C9}" dt="2021-02-16T10:19:16.340" v="1133" actId="14100"/>
          <ac:picMkLst>
            <pc:docMk/>
            <pc:sldMk cId="4286809606" sldId="258"/>
            <ac:picMk id="7" creationId="{B6A188E5-48F0-4E88-9775-A1CEBFBC7B61}"/>
          </ac:picMkLst>
        </pc:picChg>
        <pc:picChg chg="add del mod">
          <ac:chgData name="Bertus Boer" userId="dd0b548e-2051-480b-b45a-733b835a31bc" providerId="ADAL" clId="{60844903-B388-4954-8079-9B306D4081C9}" dt="2021-02-15T10:04:27.599" v="55" actId="478"/>
          <ac:picMkLst>
            <pc:docMk/>
            <pc:sldMk cId="4286809606" sldId="258"/>
            <ac:picMk id="8" creationId="{4ACB5C1F-7710-421F-9BB4-1C06AA3C2E32}"/>
          </ac:picMkLst>
        </pc:picChg>
        <pc:picChg chg="add del mod">
          <ac:chgData name="Bertus Boer" userId="dd0b548e-2051-480b-b45a-733b835a31bc" providerId="ADAL" clId="{60844903-B388-4954-8079-9B306D4081C9}" dt="2021-02-15T10:04:45.489" v="58" actId="478"/>
          <ac:picMkLst>
            <pc:docMk/>
            <pc:sldMk cId="4286809606" sldId="258"/>
            <ac:picMk id="9" creationId="{7C59AEA9-69E8-4AF9-8F71-5EC60010E3A0}"/>
          </ac:picMkLst>
        </pc:picChg>
        <pc:picChg chg="add mod">
          <ac:chgData name="Bertus Boer" userId="dd0b548e-2051-480b-b45a-733b835a31bc" providerId="ADAL" clId="{60844903-B388-4954-8079-9B306D4081C9}" dt="2021-02-16T10:18:56.475" v="1126" actId="1076"/>
          <ac:picMkLst>
            <pc:docMk/>
            <pc:sldMk cId="4286809606" sldId="258"/>
            <ac:picMk id="10" creationId="{C43EAF19-FDED-4CAC-A544-F089D53EC64D}"/>
          </ac:picMkLst>
        </pc:picChg>
      </pc:sldChg>
      <pc:sldChg chg="addSp delSp modSp add ord">
        <pc:chgData name="Bertus Boer" userId="dd0b548e-2051-480b-b45a-733b835a31bc" providerId="ADAL" clId="{60844903-B388-4954-8079-9B306D4081C9}" dt="2021-02-15T10:01:28.063" v="44" actId="1076"/>
        <pc:sldMkLst>
          <pc:docMk/>
          <pc:sldMk cId="1280058029" sldId="259"/>
        </pc:sldMkLst>
        <pc:spChg chg="add mod">
          <ac:chgData name="Bertus Boer" userId="dd0b548e-2051-480b-b45a-733b835a31bc" providerId="ADAL" clId="{60844903-B388-4954-8079-9B306D4081C9}" dt="2021-02-15T10:01:28.063" v="44" actId="1076"/>
          <ac:spMkLst>
            <pc:docMk/>
            <pc:sldMk cId="1280058029" sldId="259"/>
            <ac:spMk id="2" creationId="{B6AA64EE-3004-4526-9DF6-AA80FEC84AE2}"/>
          </ac:spMkLst>
        </pc:spChg>
        <pc:spChg chg="del mod">
          <ac:chgData name="Bertus Boer" userId="dd0b548e-2051-480b-b45a-733b835a31bc" providerId="ADAL" clId="{60844903-B388-4954-8079-9B306D4081C9}" dt="2021-02-15T10:01:01.542" v="36" actId="478"/>
          <ac:spMkLst>
            <pc:docMk/>
            <pc:sldMk cId="1280058029" sldId="259"/>
            <ac:spMk id="4" creationId="{001F988B-933D-409E-8CC0-71AFB806C2A4}"/>
          </ac:spMkLst>
        </pc:spChg>
        <pc:picChg chg="add mod">
          <ac:chgData name="Bertus Boer" userId="dd0b548e-2051-480b-b45a-733b835a31bc" providerId="ADAL" clId="{60844903-B388-4954-8079-9B306D4081C9}" dt="2021-02-15T10:01:07.220" v="39" actId="1076"/>
          <ac:picMkLst>
            <pc:docMk/>
            <pc:sldMk cId="1280058029" sldId="259"/>
            <ac:picMk id="5" creationId="{028AC408-BE83-46DE-842A-D0E9C07AC667}"/>
          </ac:picMkLst>
        </pc:picChg>
        <pc:picChg chg="add mod">
          <ac:chgData name="Bertus Boer" userId="dd0b548e-2051-480b-b45a-733b835a31bc" providerId="ADAL" clId="{60844903-B388-4954-8079-9B306D4081C9}" dt="2021-02-15T10:01:14.394" v="41" actId="1076"/>
          <ac:picMkLst>
            <pc:docMk/>
            <pc:sldMk cId="1280058029" sldId="259"/>
            <ac:picMk id="6" creationId="{F530A5EF-D77C-4304-93ED-84B58DFAFE09}"/>
          </ac:picMkLst>
        </pc:picChg>
      </pc:sldChg>
      <pc:sldChg chg="addSp delSp modSp add ord modAnim">
        <pc:chgData name="Bertus Boer" userId="dd0b548e-2051-480b-b45a-733b835a31bc" providerId="ADAL" clId="{60844903-B388-4954-8079-9B306D4081C9}" dt="2021-02-16T10:18:10.851" v="1113" actId="20577"/>
        <pc:sldMkLst>
          <pc:docMk/>
          <pc:sldMk cId="465134137" sldId="260"/>
        </pc:sldMkLst>
        <pc:spChg chg="add mod">
          <ac:chgData name="Bertus Boer" userId="dd0b548e-2051-480b-b45a-733b835a31bc" providerId="ADAL" clId="{60844903-B388-4954-8079-9B306D4081C9}" dt="2021-02-16T10:17:46.372" v="1107" actId="20577"/>
          <ac:spMkLst>
            <pc:docMk/>
            <pc:sldMk cId="465134137" sldId="260"/>
            <ac:spMk id="2" creationId="{4B85EBC3-BCBB-4911-864D-FC2560FC0009}"/>
          </ac:spMkLst>
        </pc:spChg>
        <pc:spChg chg="mod">
          <ac:chgData name="Bertus Boer" userId="dd0b548e-2051-480b-b45a-733b835a31bc" providerId="ADAL" clId="{60844903-B388-4954-8079-9B306D4081C9}" dt="2021-02-16T10:15:37.733" v="1086" actId="1076"/>
          <ac:spMkLst>
            <pc:docMk/>
            <pc:sldMk cId="465134137" sldId="260"/>
            <ac:spMk id="3" creationId="{A8854109-56ED-479F-92B9-FC43700A9692}"/>
          </ac:spMkLst>
        </pc:spChg>
        <pc:spChg chg="del mod">
          <ac:chgData name="Bertus Boer" userId="dd0b548e-2051-480b-b45a-733b835a31bc" providerId="ADAL" clId="{60844903-B388-4954-8079-9B306D4081C9}" dt="2021-02-15T10:07:04.799" v="94" actId="478"/>
          <ac:spMkLst>
            <pc:docMk/>
            <pc:sldMk cId="465134137" sldId="260"/>
            <ac:spMk id="4" creationId="{001F988B-933D-409E-8CC0-71AFB806C2A4}"/>
          </ac:spMkLst>
        </pc:spChg>
        <pc:spChg chg="add mod">
          <ac:chgData name="Bertus Boer" userId="dd0b548e-2051-480b-b45a-733b835a31bc" providerId="ADAL" clId="{60844903-B388-4954-8079-9B306D4081C9}" dt="2021-02-16T10:18:10.851" v="1113" actId="20577"/>
          <ac:spMkLst>
            <pc:docMk/>
            <pc:sldMk cId="465134137" sldId="260"/>
            <ac:spMk id="5" creationId="{38867ABE-87EF-4013-AA6F-F0C6007F3869}"/>
          </ac:spMkLst>
        </pc:spChg>
        <pc:picChg chg="add mod">
          <ac:chgData name="Bertus Boer" userId="dd0b548e-2051-480b-b45a-733b835a31bc" providerId="ADAL" clId="{60844903-B388-4954-8079-9B306D4081C9}" dt="2021-02-16T10:17:18.541" v="1104" actId="1440"/>
          <ac:picMkLst>
            <pc:docMk/>
            <pc:sldMk cId="465134137" sldId="260"/>
            <ac:picMk id="1026" creationId="{59300EDA-E2F6-48D7-944E-D00BE8578B17}"/>
          </ac:picMkLst>
        </pc:picChg>
      </pc:sldChg>
      <pc:sldChg chg="addSp delSp modSp add modAnim">
        <pc:chgData name="Bertus Boer" userId="dd0b548e-2051-480b-b45a-733b835a31bc" providerId="ADAL" clId="{60844903-B388-4954-8079-9B306D4081C9}" dt="2021-02-16T10:18:49.931" v="1125" actId="20577"/>
        <pc:sldMkLst>
          <pc:docMk/>
          <pc:sldMk cId="1545944826" sldId="261"/>
        </pc:sldMkLst>
        <pc:spChg chg="add mod">
          <ac:chgData name="Bertus Boer" userId="dd0b548e-2051-480b-b45a-733b835a31bc" providerId="ADAL" clId="{60844903-B388-4954-8079-9B306D4081C9}" dt="2021-02-16T10:18:49.931" v="1125" actId="20577"/>
          <ac:spMkLst>
            <pc:docMk/>
            <pc:sldMk cId="1545944826" sldId="261"/>
            <ac:spMk id="2" creationId="{805DD3D1-8316-490B-ADE6-E4A5DA1A2ECC}"/>
          </ac:spMkLst>
        </pc:spChg>
        <pc:spChg chg="mod">
          <ac:chgData name="Bertus Boer" userId="dd0b548e-2051-480b-b45a-733b835a31bc" providerId="ADAL" clId="{60844903-B388-4954-8079-9B306D4081C9}" dt="2021-02-15T10:11:49.053" v="125" actId="1076"/>
          <ac:spMkLst>
            <pc:docMk/>
            <pc:sldMk cId="1545944826" sldId="261"/>
            <ac:spMk id="3" creationId="{A8854109-56ED-479F-92B9-FC43700A9692}"/>
          </ac:spMkLst>
        </pc:spChg>
        <pc:spChg chg="del mod">
          <ac:chgData name="Bertus Boer" userId="dd0b548e-2051-480b-b45a-733b835a31bc" providerId="ADAL" clId="{60844903-B388-4954-8079-9B306D4081C9}" dt="2021-02-15T10:10:57.164" v="116" actId="478"/>
          <ac:spMkLst>
            <pc:docMk/>
            <pc:sldMk cId="1545944826" sldId="261"/>
            <ac:spMk id="4" creationId="{001F988B-933D-409E-8CC0-71AFB806C2A4}"/>
          </ac:spMkLst>
        </pc:spChg>
        <pc:picChg chg="add mod">
          <ac:chgData name="Bertus Boer" userId="dd0b548e-2051-480b-b45a-733b835a31bc" providerId="ADAL" clId="{60844903-B388-4954-8079-9B306D4081C9}" dt="2021-02-16T10:18:24.942" v="1119" actId="1076"/>
          <ac:picMkLst>
            <pc:docMk/>
            <pc:sldMk cId="1545944826" sldId="261"/>
            <ac:picMk id="5" creationId="{D4CEC805-BAB7-4126-AD0A-3475EFEB3680}"/>
          </ac:picMkLst>
        </pc:picChg>
        <pc:picChg chg="add mod">
          <ac:chgData name="Bertus Boer" userId="dd0b548e-2051-480b-b45a-733b835a31bc" providerId="ADAL" clId="{60844903-B388-4954-8079-9B306D4081C9}" dt="2021-02-16T10:18:26.318" v="1120" actId="1076"/>
          <ac:picMkLst>
            <pc:docMk/>
            <pc:sldMk cId="1545944826" sldId="261"/>
            <ac:picMk id="6" creationId="{950F5325-5F8D-466E-9456-F4D4743C0631}"/>
          </ac:picMkLst>
        </pc:picChg>
      </pc:sldChg>
      <pc:sldChg chg="addSp delSp modSp add modAnim">
        <pc:chgData name="Bertus Boer" userId="dd0b548e-2051-480b-b45a-733b835a31bc" providerId="ADAL" clId="{60844903-B388-4954-8079-9B306D4081C9}" dt="2021-02-16T10:19:43.270" v="1138"/>
        <pc:sldMkLst>
          <pc:docMk/>
          <pc:sldMk cId="3641767024" sldId="262"/>
        </pc:sldMkLst>
        <pc:spChg chg="add del mod">
          <ac:chgData name="Bertus Boer" userId="dd0b548e-2051-480b-b45a-733b835a31bc" providerId="ADAL" clId="{60844903-B388-4954-8079-9B306D4081C9}" dt="2021-02-15T10:28:51.473" v="169"/>
          <ac:spMkLst>
            <pc:docMk/>
            <pc:sldMk cId="3641767024" sldId="262"/>
            <ac:spMk id="2" creationId="{F6429B19-B632-481E-B1F1-6B8C1FB76401}"/>
          </ac:spMkLst>
        </pc:spChg>
        <pc:spChg chg="mod">
          <ac:chgData name="Bertus Boer" userId="dd0b548e-2051-480b-b45a-733b835a31bc" providerId="ADAL" clId="{60844903-B388-4954-8079-9B306D4081C9}" dt="2021-02-15T10:11:57.580" v="127" actId="1076"/>
          <ac:spMkLst>
            <pc:docMk/>
            <pc:sldMk cId="3641767024" sldId="262"/>
            <ac:spMk id="3" creationId="{A8854109-56ED-479F-92B9-FC43700A9692}"/>
          </ac:spMkLst>
        </pc:spChg>
        <pc:spChg chg="mod">
          <ac:chgData name="Bertus Boer" userId="dd0b548e-2051-480b-b45a-733b835a31bc" providerId="ADAL" clId="{60844903-B388-4954-8079-9B306D4081C9}" dt="2021-02-15T10:51:50.620" v="256" actId="14100"/>
          <ac:spMkLst>
            <pc:docMk/>
            <pc:sldMk cId="3641767024" sldId="262"/>
            <ac:spMk id="4" creationId="{001F988B-933D-409E-8CC0-71AFB806C2A4}"/>
          </ac:spMkLst>
        </pc:spChg>
        <pc:spChg chg="add mod">
          <ac:chgData name="Bertus Boer" userId="dd0b548e-2051-480b-b45a-733b835a31bc" providerId="ADAL" clId="{60844903-B388-4954-8079-9B306D4081C9}" dt="2021-02-15T10:30:12.250" v="190" actId="1076"/>
          <ac:spMkLst>
            <pc:docMk/>
            <pc:sldMk cId="3641767024" sldId="262"/>
            <ac:spMk id="5" creationId="{2D2AFA7E-E832-46D1-A39A-F8545C3E855B}"/>
          </ac:spMkLst>
        </pc:spChg>
        <pc:spChg chg="add mod">
          <ac:chgData name="Bertus Boer" userId="dd0b548e-2051-480b-b45a-733b835a31bc" providerId="ADAL" clId="{60844903-B388-4954-8079-9B306D4081C9}" dt="2021-02-15T10:31:28.456" v="200" actId="207"/>
          <ac:spMkLst>
            <pc:docMk/>
            <pc:sldMk cId="3641767024" sldId="262"/>
            <ac:spMk id="6" creationId="{A383EC03-AFCF-4540-A974-07A2CF71DA89}"/>
          </ac:spMkLst>
        </pc:spChg>
      </pc:sldChg>
      <pc:sldChg chg="add">
        <pc:chgData name="Bertus Boer" userId="dd0b548e-2051-480b-b45a-733b835a31bc" providerId="ADAL" clId="{60844903-B388-4954-8079-9B306D4081C9}" dt="2021-02-15T12:28:09.660" v="374"/>
        <pc:sldMkLst>
          <pc:docMk/>
          <pc:sldMk cId="3714569099" sldId="263"/>
        </pc:sldMkLst>
      </pc:sldChg>
      <pc:sldChg chg="add">
        <pc:chgData name="Bertus Boer" userId="dd0b548e-2051-480b-b45a-733b835a31bc" providerId="ADAL" clId="{60844903-B388-4954-8079-9B306D4081C9}" dt="2021-02-15T12:27:34.844" v="373"/>
        <pc:sldMkLst>
          <pc:docMk/>
          <pc:sldMk cId="3562682674" sldId="264"/>
        </pc:sldMkLst>
      </pc:sldChg>
      <pc:sldChg chg="addSp modSp add">
        <pc:chgData name="Bertus Boer" userId="dd0b548e-2051-480b-b45a-733b835a31bc" providerId="ADAL" clId="{60844903-B388-4954-8079-9B306D4081C9}" dt="2021-02-16T10:20:25.959" v="1144" actId="1076"/>
        <pc:sldMkLst>
          <pc:docMk/>
          <pc:sldMk cId="1718345520" sldId="265"/>
        </pc:sldMkLst>
        <pc:picChg chg="add mod">
          <ac:chgData name="Bertus Boer" userId="dd0b548e-2051-480b-b45a-733b835a31bc" providerId="ADAL" clId="{60844903-B388-4954-8079-9B306D4081C9}" dt="2021-02-16T10:20:25.959" v="1144" actId="1076"/>
          <ac:picMkLst>
            <pc:docMk/>
            <pc:sldMk cId="1718345520" sldId="265"/>
            <ac:picMk id="1026" creationId="{FDB88BBB-FF05-4752-A24F-68889D13D3FC}"/>
          </ac:picMkLst>
        </pc:picChg>
      </pc:sldChg>
      <pc:sldChg chg="addSp delSp modSp add ord modAnim">
        <pc:chgData name="Bertus Boer" userId="dd0b548e-2051-480b-b45a-733b835a31bc" providerId="ADAL" clId="{60844903-B388-4954-8079-9B306D4081C9}" dt="2021-02-16T10:20:56.782" v="1150"/>
        <pc:sldMkLst>
          <pc:docMk/>
          <pc:sldMk cId="550075667" sldId="266"/>
        </pc:sldMkLst>
        <pc:spChg chg="add del">
          <ac:chgData name="Bertus Boer" userId="dd0b548e-2051-480b-b45a-733b835a31bc" providerId="ADAL" clId="{60844903-B388-4954-8079-9B306D4081C9}" dt="2021-02-15T10:39:13.914" v="204" actId="478"/>
          <ac:spMkLst>
            <pc:docMk/>
            <pc:sldMk cId="550075667" sldId="266"/>
            <ac:spMk id="5" creationId="{71E8B996-8C3C-4AD7-B238-CF9BD368323B}"/>
          </ac:spMkLst>
        </pc:spChg>
        <pc:spChg chg="add del">
          <ac:chgData name="Bertus Boer" userId="dd0b548e-2051-480b-b45a-733b835a31bc" providerId="ADAL" clId="{60844903-B388-4954-8079-9B306D4081C9}" dt="2021-02-15T10:39:13.914" v="204" actId="478"/>
          <ac:spMkLst>
            <pc:docMk/>
            <pc:sldMk cId="550075667" sldId="266"/>
            <ac:spMk id="6" creationId="{E85595AC-4618-4BBD-95F1-50ACC81D7D0C}"/>
          </ac:spMkLst>
        </pc:spChg>
        <pc:spChg chg="add mod">
          <ac:chgData name="Bertus Boer" userId="dd0b548e-2051-480b-b45a-733b835a31bc" providerId="ADAL" clId="{60844903-B388-4954-8079-9B306D4081C9}" dt="2021-02-16T10:20:44.023" v="1147" actId="1076"/>
          <ac:spMkLst>
            <pc:docMk/>
            <pc:sldMk cId="550075667" sldId="266"/>
            <ac:spMk id="7" creationId="{4CBD3A0F-9CE8-4E0F-9C40-F5C036D80E7B}"/>
          </ac:spMkLst>
        </pc:spChg>
        <pc:graphicFrameChg chg="add del">
          <ac:chgData name="Bertus Boer" userId="dd0b548e-2051-480b-b45a-733b835a31bc" providerId="ADAL" clId="{60844903-B388-4954-8079-9B306D4081C9}" dt="2021-02-15T10:39:13.914" v="204" actId="478"/>
          <ac:graphicFrameMkLst>
            <pc:docMk/>
            <pc:sldMk cId="550075667" sldId="266"/>
            <ac:graphicFrameMk id="2" creationId="{86015DB7-5520-4738-AF64-E7604C126D93}"/>
          </ac:graphicFrameMkLst>
        </pc:graphicFrameChg>
        <pc:picChg chg="add del">
          <ac:chgData name="Bertus Boer" userId="dd0b548e-2051-480b-b45a-733b835a31bc" providerId="ADAL" clId="{60844903-B388-4954-8079-9B306D4081C9}" dt="2021-02-15T10:39:13.914" v="204" actId="478"/>
          <ac:picMkLst>
            <pc:docMk/>
            <pc:sldMk cId="550075667" sldId="266"/>
            <ac:picMk id="2050" creationId="{8FBE8569-6BDC-4DDB-993B-7E51E513E65A}"/>
          </ac:picMkLst>
        </pc:picChg>
        <pc:picChg chg="add mod">
          <ac:chgData name="Bertus Boer" userId="dd0b548e-2051-480b-b45a-733b835a31bc" providerId="ADAL" clId="{60844903-B388-4954-8079-9B306D4081C9}" dt="2021-02-15T10:42:30.813" v="229" actId="1076"/>
          <ac:picMkLst>
            <pc:docMk/>
            <pc:sldMk cId="550075667" sldId="266"/>
            <ac:picMk id="2053" creationId="{D90DE2FE-6ACF-4586-ADE1-0F91FF994F42}"/>
          </ac:picMkLst>
        </pc:picChg>
        <pc:picChg chg="add mod">
          <ac:chgData name="Bertus Boer" userId="dd0b548e-2051-480b-b45a-733b835a31bc" providerId="ADAL" clId="{60844903-B388-4954-8079-9B306D4081C9}" dt="2021-02-16T10:20:40.463" v="1146" actId="14100"/>
          <ac:picMkLst>
            <pc:docMk/>
            <pc:sldMk cId="550075667" sldId="266"/>
            <ac:picMk id="2055" creationId="{AF55B89B-03B6-465A-8E9D-D699C13EDF9E}"/>
          </ac:picMkLst>
        </pc:picChg>
      </pc:sldChg>
      <pc:sldChg chg="addSp delSp modSp add">
        <pc:chgData name="Bertus Boer" userId="dd0b548e-2051-480b-b45a-733b835a31bc" providerId="ADAL" clId="{60844903-B388-4954-8079-9B306D4081C9}" dt="2021-02-16T10:22:04.624" v="1154" actId="1076"/>
        <pc:sldMkLst>
          <pc:docMk/>
          <pc:sldMk cId="2131233598" sldId="267"/>
        </pc:sldMkLst>
        <pc:spChg chg="add mod">
          <ac:chgData name="Bertus Boer" userId="dd0b548e-2051-480b-b45a-733b835a31bc" providerId="ADAL" clId="{60844903-B388-4954-8079-9B306D4081C9}" dt="2021-02-15T10:45:47.118" v="242" actId="1076"/>
          <ac:spMkLst>
            <pc:docMk/>
            <pc:sldMk cId="2131233598" sldId="267"/>
            <ac:spMk id="2" creationId="{A7156AD0-D5D5-4969-99BD-D812E251A6AE}"/>
          </ac:spMkLst>
        </pc:spChg>
        <pc:spChg chg="del mod">
          <ac:chgData name="Bertus Boer" userId="dd0b548e-2051-480b-b45a-733b835a31bc" providerId="ADAL" clId="{60844903-B388-4954-8079-9B306D4081C9}" dt="2021-02-16T10:21:56.954" v="1152" actId="478"/>
          <ac:spMkLst>
            <pc:docMk/>
            <pc:sldMk cId="2131233598" sldId="267"/>
            <ac:spMk id="4" creationId="{001F988B-933D-409E-8CC0-71AFB806C2A4}"/>
          </ac:spMkLst>
        </pc:spChg>
        <pc:spChg chg="add mod">
          <ac:chgData name="Bertus Boer" userId="dd0b548e-2051-480b-b45a-733b835a31bc" providerId="ADAL" clId="{60844903-B388-4954-8079-9B306D4081C9}" dt="2021-02-16T10:22:04.624" v="1154" actId="1076"/>
          <ac:spMkLst>
            <pc:docMk/>
            <pc:sldMk cId="2131233598" sldId="267"/>
            <ac:spMk id="6" creationId="{5C9C4282-6DA2-4C63-908E-6BEDD7AE7B7D}"/>
          </ac:spMkLst>
        </pc:spChg>
        <pc:picChg chg="add mod">
          <ac:chgData name="Bertus Boer" userId="dd0b548e-2051-480b-b45a-733b835a31bc" providerId="ADAL" clId="{60844903-B388-4954-8079-9B306D4081C9}" dt="2021-02-15T10:46:47.675" v="247" actId="1076"/>
          <ac:picMkLst>
            <pc:docMk/>
            <pc:sldMk cId="2131233598" sldId="267"/>
            <ac:picMk id="5" creationId="{EE116793-7D07-4BCF-AD85-1F0BC8A3C2E8}"/>
          </ac:picMkLst>
        </pc:picChg>
      </pc:sldChg>
      <pc:sldChg chg="add">
        <pc:chgData name="Bertus Boer" userId="dd0b548e-2051-480b-b45a-733b835a31bc" providerId="ADAL" clId="{60844903-B388-4954-8079-9B306D4081C9}" dt="2021-02-15T11:19:40.250" v="346"/>
        <pc:sldMkLst>
          <pc:docMk/>
          <pc:sldMk cId="1164837427" sldId="268"/>
        </pc:sldMkLst>
      </pc:sldChg>
      <pc:sldChg chg="addSp delSp modSp add ord">
        <pc:chgData name="Bertus Boer" userId="dd0b548e-2051-480b-b45a-733b835a31bc" providerId="ADAL" clId="{60844903-B388-4954-8079-9B306D4081C9}" dt="2021-02-15T11:15:29.596" v="343"/>
        <pc:sldMkLst>
          <pc:docMk/>
          <pc:sldMk cId="2272329421" sldId="269"/>
        </pc:sldMkLst>
        <pc:spChg chg="del mod">
          <ac:chgData name="Bertus Boer" userId="dd0b548e-2051-480b-b45a-733b835a31bc" providerId="ADAL" clId="{60844903-B388-4954-8079-9B306D4081C9}" dt="2021-02-15T11:13:03.083" v="316" actId="478"/>
          <ac:spMkLst>
            <pc:docMk/>
            <pc:sldMk cId="2272329421" sldId="269"/>
            <ac:spMk id="4" creationId="{001F988B-933D-409E-8CC0-71AFB806C2A4}"/>
          </ac:spMkLst>
        </pc:spChg>
        <pc:picChg chg="add mod">
          <ac:chgData name="Bertus Boer" userId="dd0b548e-2051-480b-b45a-733b835a31bc" providerId="ADAL" clId="{60844903-B388-4954-8079-9B306D4081C9}" dt="2021-02-15T11:15:26.762" v="342" actId="1076"/>
          <ac:picMkLst>
            <pc:docMk/>
            <pc:sldMk cId="2272329421" sldId="269"/>
            <ac:picMk id="2" creationId="{39AE6450-2BAD-4719-BF55-1E434F124E94}"/>
          </ac:picMkLst>
        </pc:picChg>
      </pc:sldChg>
      <pc:sldChg chg="addSp delSp modSp add modAnim">
        <pc:chgData name="Bertus Boer" userId="dd0b548e-2051-480b-b45a-733b835a31bc" providerId="ADAL" clId="{60844903-B388-4954-8079-9B306D4081C9}" dt="2021-02-16T10:26:28.722" v="1188"/>
        <pc:sldMkLst>
          <pc:docMk/>
          <pc:sldMk cId="3300443458" sldId="270"/>
        </pc:sldMkLst>
        <pc:spChg chg="add mod">
          <ac:chgData name="Bertus Boer" userId="dd0b548e-2051-480b-b45a-733b835a31bc" providerId="ADAL" clId="{60844903-B388-4954-8079-9B306D4081C9}" dt="2021-02-16T10:25:15.478" v="1178" actId="5793"/>
          <ac:spMkLst>
            <pc:docMk/>
            <pc:sldMk cId="3300443458" sldId="270"/>
            <ac:spMk id="2" creationId="{D5BB142D-D656-48EB-8C67-3E76DB9E7C78}"/>
          </ac:spMkLst>
        </pc:spChg>
        <pc:spChg chg="del mod">
          <ac:chgData name="Bertus Boer" userId="dd0b548e-2051-480b-b45a-733b835a31bc" providerId="ADAL" clId="{60844903-B388-4954-8079-9B306D4081C9}" dt="2021-02-16T10:23:07.581" v="1166" actId="478"/>
          <ac:spMkLst>
            <pc:docMk/>
            <pc:sldMk cId="3300443458" sldId="270"/>
            <ac:spMk id="4" creationId="{001F988B-933D-409E-8CC0-71AFB806C2A4}"/>
          </ac:spMkLst>
        </pc:spChg>
        <pc:picChg chg="add mod">
          <ac:chgData name="Bertus Boer" userId="dd0b548e-2051-480b-b45a-733b835a31bc" providerId="ADAL" clId="{60844903-B388-4954-8079-9B306D4081C9}" dt="2021-02-16T10:25:55.731" v="1182" actId="1076"/>
          <ac:picMkLst>
            <pc:docMk/>
            <pc:sldMk cId="3300443458" sldId="270"/>
            <ac:picMk id="3074" creationId="{2E7A20BE-BEFB-4DD9-BB50-6D472F8CF833}"/>
          </ac:picMkLst>
        </pc:picChg>
      </pc:sldChg>
      <pc:sldChg chg="addSp delSp modSp add">
        <pc:chgData name="Bertus Boer" userId="dd0b548e-2051-480b-b45a-733b835a31bc" providerId="ADAL" clId="{60844903-B388-4954-8079-9B306D4081C9}" dt="2021-02-16T10:22:40.592" v="1156" actId="1076"/>
        <pc:sldMkLst>
          <pc:docMk/>
          <pc:sldMk cId="3906103914" sldId="271"/>
        </pc:sldMkLst>
        <pc:spChg chg="add mod">
          <ac:chgData name="Bertus Boer" userId="dd0b548e-2051-480b-b45a-733b835a31bc" providerId="ADAL" clId="{60844903-B388-4954-8079-9B306D4081C9}" dt="2021-02-16T10:22:40.592" v="1156" actId="1076"/>
          <ac:spMkLst>
            <pc:docMk/>
            <pc:sldMk cId="3906103914" sldId="271"/>
            <ac:spMk id="2" creationId="{9D7C92EC-376F-4AB2-8DDB-F3089480ACCC}"/>
          </ac:spMkLst>
        </pc:spChg>
        <pc:spChg chg="del mod">
          <ac:chgData name="Bertus Boer" userId="dd0b548e-2051-480b-b45a-733b835a31bc" providerId="ADAL" clId="{60844903-B388-4954-8079-9B306D4081C9}" dt="2021-02-15T11:02:47.563" v="280" actId="478"/>
          <ac:spMkLst>
            <pc:docMk/>
            <pc:sldMk cId="3906103914" sldId="271"/>
            <ac:spMk id="4" creationId="{001F988B-933D-409E-8CC0-71AFB806C2A4}"/>
          </ac:spMkLst>
        </pc:spChg>
        <pc:spChg chg="add mod">
          <ac:chgData name="Bertus Boer" userId="dd0b548e-2051-480b-b45a-733b835a31bc" providerId="ADAL" clId="{60844903-B388-4954-8079-9B306D4081C9}" dt="2021-02-15T11:03:04.907" v="285" actId="1076"/>
          <ac:spMkLst>
            <pc:docMk/>
            <pc:sldMk cId="3906103914" sldId="271"/>
            <ac:spMk id="7" creationId="{40A5BDD7-7E73-44F5-A448-DCDB0BB0E2BD}"/>
          </ac:spMkLst>
        </pc:spChg>
        <pc:picChg chg="add del mod">
          <ac:chgData name="Bertus Boer" userId="dd0b548e-2051-480b-b45a-733b835a31bc" providerId="ADAL" clId="{60844903-B388-4954-8079-9B306D4081C9}" dt="2021-02-15T10:58:35.718" v="258" actId="478"/>
          <ac:picMkLst>
            <pc:docMk/>
            <pc:sldMk cId="3906103914" sldId="271"/>
            <ac:picMk id="2" creationId="{AF0FF005-ADB6-47A3-917F-614FCDA548D1}"/>
          </ac:picMkLst>
        </pc:picChg>
        <pc:picChg chg="add mod">
          <ac:chgData name="Bertus Boer" userId="dd0b548e-2051-480b-b45a-733b835a31bc" providerId="ADAL" clId="{60844903-B388-4954-8079-9B306D4081C9}" dt="2021-02-15T11:03:06.523" v="286" actId="1076"/>
          <ac:picMkLst>
            <pc:docMk/>
            <pc:sldMk cId="3906103914" sldId="271"/>
            <ac:picMk id="5" creationId="{480B1BB1-E439-4986-A951-CC34EA85A4C8}"/>
          </ac:picMkLst>
        </pc:picChg>
      </pc:sldChg>
      <pc:sldChg chg="addSp modSp add ord modAnim">
        <pc:chgData name="Bertus Boer" userId="dd0b548e-2051-480b-b45a-733b835a31bc" providerId="ADAL" clId="{60844903-B388-4954-8079-9B306D4081C9}" dt="2021-02-16T10:20:23.080" v="1143" actId="1076"/>
        <pc:sldMkLst>
          <pc:docMk/>
          <pc:sldMk cId="431086127" sldId="272"/>
        </pc:sldMkLst>
        <pc:spChg chg="add mod">
          <ac:chgData name="Bertus Boer" userId="dd0b548e-2051-480b-b45a-733b835a31bc" providerId="ADAL" clId="{60844903-B388-4954-8079-9B306D4081C9}" dt="2021-02-15T11:07:19.101" v="299" actId="1076"/>
          <ac:spMkLst>
            <pc:docMk/>
            <pc:sldMk cId="431086127" sldId="272"/>
            <ac:spMk id="2" creationId="{AA889544-025B-48FB-AAFE-2F8C63D1F63D}"/>
          </ac:spMkLst>
        </pc:spChg>
        <pc:picChg chg="add mod">
          <ac:chgData name="Bertus Boer" userId="dd0b548e-2051-480b-b45a-733b835a31bc" providerId="ADAL" clId="{60844903-B388-4954-8079-9B306D4081C9}" dt="2021-02-16T10:20:23.080" v="1143" actId="1076"/>
          <ac:picMkLst>
            <pc:docMk/>
            <pc:sldMk cId="431086127" sldId="272"/>
            <ac:picMk id="3074" creationId="{CBB9E1F2-3C02-4855-B032-4DAEF1D19396}"/>
          </ac:picMkLst>
        </pc:picChg>
      </pc:sldChg>
      <pc:sldChg chg="addSp modSp add modAnim">
        <pc:chgData name="Bertus Boer" userId="dd0b548e-2051-480b-b45a-733b835a31bc" providerId="ADAL" clId="{60844903-B388-4954-8079-9B306D4081C9}" dt="2021-02-16T11:01:45.614" v="1533" actId="1076"/>
        <pc:sldMkLst>
          <pc:docMk/>
          <pc:sldMk cId="3468305723" sldId="273"/>
        </pc:sldMkLst>
        <pc:spChg chg="add mod">
          <ac:chgData name="Bertus Boer" userId="dd0b548e-2051-480b-b45a-733b835a31bc" providerId="ADAL" clId="{60844903-B388-4954-8079-9B306D4081C9}" dt="2021-02-16T10:59:39.710" v="1525" actId="1076"/>
          <ac:spMkLst>
            <pc:docMk/>
            <pc:sldMk cId="3468305723" sldId="273"/>
            <ac:spMk id="2" creationId="{DE756EA6-2568-41ED-A58F-7432A94A67FF}"/>
          </ac:spMkLst>
        </pc:spChg>
        <pc:picChg chg="add mod">
          <ac:chgData name="Bertus Boer" userId="dd0b548e-2051-480b-b45a-733b835a31bc" providerId="ADAL" clId="{60844903-B388-4954-8079-9B306D4081C9}" dt="2021-02-16T11:01:00.269" v="1530" actId="1076"/>
          <ac:picMkLst>
            <pc:docMk/>
            <pc:sldMk cId="3468305723" sldId="273"/>
            <ac:picMk id="11266" creationId="{8CC94602-4216-43F3-B5F3-AA40A6C7D83E}"/>
          </ac:picMkLst>
        </pc:picChg>
        <pc:picChg chg="add mod">
          <ac:chgData name="Bertus Boer" userId="dd0b548e-2051-480b-b45a-733b835a31bc" providerId="ADAL" clId="{60844903-B388-4954-8079-9B306D4081C9}" dt="2021-02-16T11:01:45.614" v="1533" actId="1076"/>
          <ac:picMkLst>
            <pc:docMk/>
            <pc:sldMk cId="3468305723" sldId="273"/>
            <ac:picMk id="11268" creationId="{5D9C56FD-DC9F-4143-86C2-4F3D45D47DC7}"/>
          </ac:picMkLst>
        </pc:picChg>
      </pc:sldChg>
      <pc:sldChg chg="addSp modSp add ord">
        <pc:chgData name="Bertus Boer" userId="dd0b548e-2051-480b-b45a-733b835a31bc" providerId="ADAL" clId="{60844903-B388-4954-8079-9B306D4081C9}" dt="2021-02-15T11:20:52.237" v="353"/>
        <pc:sldMkLst>
          <pc:docMk/>
          <pc:sldMk cId="3545602863" sldId="274"/>
        </pc:sldMkLst>
        <pc:picChg chg="add mod">
          <ac:chgData name="Bertus Boer" userId="dd0b548e-2051-480b-b45a-733b835a31bc" providerId="ADAL" clId="{60844903-B388-4954-8079-9B306D4081C9}" dt="2021-02-15T11:20:33.382" v="352" actId="1076"/>
          <ac:picMkLst>
            <pc:docMk/>
            <pc:sldMk cId="3545602863" sldId="274"/>
            <ac:picMk id="2" creationId="{42D70C01-B1BB-4677-8173-95BFA529F0BE}"/>
          </ac:picMkLst>
        </pc:picChg>
      </pc:sldChg>
      <pc:sldChg chg="addSp modSp add ord modAnim">
        <pc:chgData name="Bertus Boer" userId="dd0b548e-2051-480b-b45a-733b835a31bc" providerId="ADAL" clId="{60844903-B388-4954-8079-9B306D4081C9}" dt="2021-02-16T10:55:16.275" v="1500"/>
        <pc:sldMkLst>
          <pc:docMk/>
          <pc:sldMk cId="3101515081" sldId="275"/>
        </pc:sldMkLst>
        <pc:spChg chg="add mod">
          <ac:chgData name="Bertus Boer" userId="dd0b548e-2051-480b-b45a-733b835a31bc" providerId="ADAL" clId="{60844903-B388-4954-8079-9B306D4081C9}" dt="2021-02-16T10:54:44.423" v="1497" actId="1076"/>
          <ac:spMkLst>
            <pc:docMk/>
            <pc:sldMk cId="3101515081" sldId="275"/>
            <ac:spMk id="2" creationId="{7053E943-AD65-41D3-BF6E-7C37A00AD70E}"/>
          </ac:spMkLst>
        </pc:spChg>
        <pc:picChg chg="add mod">
          <ac:chgData name="Bertus Boer" userId="dd0b548e-2051-480b-b45a-733b835a31bc" providerId="ADAL" clId="{60844903-B388-4954-8079-9B306D4081C9}" dt="2021-02-16T10:54:41.817" v="1496" actId="1076"/>
          <ac:picMkLst>
            <pc:docMk/>
            <pc:sldMk cId="3101515081" sldId="275"/>
            <ac:picMk id="10242" creationId="{AAB5F6BD-762B-496A-928E-9DD9617B90D4}"/>
          </ac:picMkLst>
        </pc:picChg>
      </pc:sldChg>
      <pc:sldChg chg="add">
        <pc:chgData name="Bertus Boer" userId="dd0b548e-2051-480b-b45a-733b835a31bc" providerId="ADAL" clId="{60844903-B388-4954-8079-9B306D4081C9}" dt="2021-02-15T11:19:32.467" v="345"/>
        <pc:sldMkLst>
          <pc:docMk/>
          <pc:sldMk cId="2054494015" sldId="276"/>
        </pc:sldMkLst>
      </pc:sldChg>
      <pc:sldChg chg="addSp delSp modSp add addAnim delAnim modAnim">
        <pc:chgData name="Bertus Boer" userId="dd0b548e-2051-480b-b45a-733b835a31bc" providerId="ADAL" clId="{60844903-B388-4954-8079-9B306D4081C9}" dt="2021-02-16T10:35:51.321" v="1292"/>
        <pc:sldMkLst>
          <pc:docMk/>
          <pc:sldMk cId="4036427717" sldId="277"/>
        </pc:sldMkLst>
        <pc:spChg chg="add del mod">
          <ac:chgData name="Bertus Boer" userId="dd0b548e-2051-480b-b45a-733b835a31bc" providerId="ADAL" clId="{60844903-B388-4954-8079-9B306D4081C9}" dt="2021-02-16T10:35:42.853" v="1290" actId="478"/>
          <ac:spMkLst>
            <pc:docMk/>
            <pc:sldMk cId="4036427717" sldId="277"/>
            <ac:spMk id="5" creationId="{5B1BC01D-AF14-491D-B80C-EDF707176977}"/>
          </ac:spMkLst>
        </pc:spChg>
        <pc:picChg chg="mod">
          <ac:chgData name="Bertus Boer" userId="dd0b548e-2051-480b-b45a-733b835a31bc" providerId="ADAL" clId="{60844903-B388-4954-8079-9B306D4081C9}" dt="2021-02-16T10:34:49.314" v="1267" actId="1076"/>
          <ac:picMkLst>
            <pc:docMk/>
            <pc:sldMk cId="4036427717" sldId="277"/>
            <ac:picMk id="2" creationId="{E627BA4C-33F2-469E-BB49-751BD3FF7CCD}"/>
          </ac:picMkLst>
        </pc:picChg>
        <pc:picChg chg="mod">
          <ac:chgData name="Bertus Boer" userId="dd0b548e-2051-480b-b45a-733b835a31bc" providerId="ADAL" clId="{60844903-B388-4954-8079-9B306D4081C9}" dt="2021-02-16T10:35:44.789" v="1291" actId="1076"/>
          <ac:picMkLst>
            <pc:docMk/>
            <pc:sldMk cId="4036427717" sldId="277"/>
            <ac:picMk id="3" creationId="{28B8163B-A39B-4A78-B833-0F45C4391C25}"/>
          </ac:picMkLst>
        </pc:picChg>
        <pc:picChg chg="mod">
          <ac:chgData name="Bertus Boer" userId="dd0b548e-2051-480b-b45a-733b835a31bc" providerId="ADAL" clId="{60844903-B388-4954-8079-9B306D4081C9}" dt="2021-02-16T10:34:55.794" v="1272" actId="1076"/>
          <ac:picMkLst>
            <pc:docMk/>
            <pc:sldMk cId="4036427717" sldId="277"/>
            <ac:picMk id="4" creationId="{D7EFE6DE-BDFA-4F07-88F6-099C556A39FD}"/>
          </ac:picMkLst>
        </pc:picChg>
      </pc:sldChg>
      <pc:sldChg chg="add">
        <pc:chgData name="Bertus Boer" userId="dd0b548e-2051-480b-b45a-733b835a31bc" providerId="ADAL" clId="{60844903-B388-4954-8079-9B306D4081C9}" dt="2021-02-15T11:19:55.392" v="348"/>
        <pc:sldMkLst>
          <pc:docMk/>
          <pc:sldMk cId="1992286807" sldId="278"/>
        </pc:sldMkLst>
      </pc:sldChg>
      <pc:sldChg chg="add">
        <pc:chgData name="Bertus Boer" userId="dd0b548e-2051-480b-b45a-733b835a31bc" providerId="ADAL" clId="{60844903-B388-4954-8079-9B306D4081C9}" dt="2021-02-15T11:21:06.172" v="354"/>
        <pc:sldMkLst>
          <pc:docMk/>
          <pc:sldMk cId="834043413" sldId="279"/>
        </pc:sldMkLst>
      </pc:sldChg>
      <pc:sldChg chg="add modAnim">
        <pc:chgData name="Bertus Boer" userId="dd0b548e-2051-480b-b45a-733b835a31bc" providerId="ADAL" clId="{60844903-B388-4954-8079-9B306D4081C9}" dt="2021-02-16T10:36:12.452" v="1299"/>
        <pc:sldMkLst>
          <pc:docMk/>
          <pc:sldMk cId="1005468332" sldId="280"/>
        </pc:sldMkLst>
      </pc:sldChg>
      <pc:sldChg chg="add">
        <pc:chgData name="Bertus Boer" userId="dd0b548e-2051-480b-b45a-733b835a31bc" providerId="ADAL" clId="{60844903-B388-4954-8079-9B306D4081C9}" dt="2021-02-15T12:29:18.924" v="379"/>
        <pc:sldMkLst>
          <pc:docMk/>
          <pc:sldMk cId="1474245935" sldId="281"/>
        </pc:sldMkLst>
      </pc:sldChg>
      <pc:sldChg chg="addSp delSp modSp add">
        <pc:chgData name="Bertus Boer" userId="dd0b548e-2051-480b-b45a-733b835a31bc" providerId="ADAL" clId="{60844903-B388-4954-8079-9B306D4081C9}" dt="2021-02-15T13:08:18.293" v="726" actId="1076"/>
        <pc:sldMkLst>
          <pc:docMk/>
          <pc:sldMk cId="469717831" sldId="282"/>
        </pc:sldMkLst>
        <pc:spChg chg="mod">
          <ac:chgData name="Bertus Boer" userId="dd0b548e-2051-480b-b45a-733b835a31bc" providerId="ADAL" clId="{60844903-B388-4954-8079-9B306D4081C9}" dt="2021-02-15T13:08:00.119" v="723" actId="20577"/>
          <ac:spMkLst>
            <pc:docMk/>
            <pc:sldMk cId="469717831" sldId="282"/>
            <ac:spMk id="5" creationId="{5B1BC01D-AF14-491D-B80C-EDF707176977}"/>
          </ac:spMkLst>
        </pc:spChg>
        <pc:picChg chg="del">
          <ac:chgData name="Bertus Boer" userId="dd0b548e-2051-480b-b45a-733b835a31bc" providerId="ADAL" clId="{60844903-B388-4954-8079-9B306D4081C9}" dt="2021-02-15T13:07:51.485" v="717" actId="478"/>
          <ac:picMkLst>
            <pc:docMk/>
            <pc:sldMk cId="469717831" sldId="282"/>
            <ac:picMk id="2" creationId="{305205E5-967C-4043-B2B0-A0AA0DFC72ED}"/>
          </ac:picMkLst>
        </pc:picChg>
        <pc:picChg chg="add mod">
          <ac:chgData name="Bertus Boer" userId="dd0b548e-2051-480b-b45a-733b835a31bc" providerId="ADAL" clId="{60844903-B388-4954-8079-9B306D4081C9}" dt="2021-02-15T13:08:18.293" v="726" actId="1076"/>
          <ac:picMkLst>
            <pc:docMk/>
            <pc:sldMk cId="469717831" sldId="282"/>
            <ac:picMk id="3" creationId="{207D9A7A-7B8F-49E0-A7CA-F351CADAB15A}"/>
          </ac:picMkLst>
        </pc:picChg>
      </pc:sldChg>
      <pc:sldChg chg="add">
        <pc:chgData name="Bertus Boer" userId="dd0b548e-2051-480b-b45a-733b835a31bc" providerId="ADAL" clId="{60844903-B388-4954-8079-9B306D4081C9}" dt="2021-02-15T12:29:26.596" v="381"/>
        <pc:sldMkLst>
          <pc:docMk/>
          <pc:sldMk cId="479213329" sldId="283"/>
        </pc:sldMkLst>
      </pc:sldChg>
      <pc:sldChg chg="add ord">
        <pc:chgData name="Bertus Boer" userId="dd0b548e-2051-480b-b45a-733b835a31bc" providerId="ADAL" clId="{60844903-B388-4954-8079-9B306D4081C9}" dt="2021-02-15T13:00:46.677" v="650"/>
        <pc:sldMkLst>
          <pc:docMk/>
          <pc:sldMk cId="2282530420" sldId="284"/>
        </pc:sldMkLst>
      </pc:sldChg>
      <pc:sldChg chg="add ord">
        <pc:chgData name="Bertus Boer" userId="dd0b548e-2051-480b-b45a-733b835a31bc" providerId="ADAL" clId="{60844903-B388-4954-8079-9B306D4081C9}" dt="2021-02-15T13:00:32.758" v="648"/>
        <pc:sldMkLst>
          <pc:docMk/>
          <pc:sldMk cId="2203906318" sldId="285"/>
        </pc:sldMkLst>
      </pc:sldChg>
      <pc:sldChg chg="add ord">
        <pc:chgData name="Bertus Boer" userId="dd0b548e-2051-480b-b45a-733b835a31bc" providerId="ADAL" clId="{60844903-B388-4954-8079-9B306D4081C9}" dt="2021-02-15T13:00:41.203" v="649"/>
        <pc:sldMkLst>
          <pc:docMk/>
          <pc:sldMk cId="2826988711" sldId="286"/>
        </pc:sldMkLst>
      </pc:sldChg>
      <pc:sldChg chg="add ord">
        <pc:chgData name="Bertus Boer" userId="dd0b548e-2051-480b-b45a-733b835a31bc" providerId="ADAL" clId="{60844903-B388-4954-8079-9B306D4081C9}" dt="2021-02-15T13:00:54.719" v="651"/>
        <pc:sldMkLst>
          <pc:docMk/>
          <pc:sldMk cId="2601424034" sldId="287"/>
        </pc:sldMkLst>
      </pc:sldChg>
      <pc:sldChg chg="add">
        <pc:chgData name="Bertus Boer" userId="dd0b548e-2051-480b-b45a-733b835a31bc" providerId="ADAL" clId="{60844903-B388-4954-8079-9B306D4081C9}" dt="2021-02-15T12:30:03.334" v="387"/>
        <pc:sldMkLst>
          <pc:docMk/>
          <pc:sldMk cId="1415096993" sldId="288"/>
        </pc:sldMkLst>
      </pc:sldChg>
      <pc:sldChg chg="add">
        <pc:chgData name="Bertus Boer" userId="dd0b548e-2051-480b-b45a-733b835a31bc" providerId="ADAL" clId="{60844903-B388-4954-8079-9B306D4081C9}" dt="2021-02-15T12:30:39.250" v="389"/>
        <pc:sldMkLst>
          <pc:docMk/>
          <pc:sldMk cId="2664249970" sldId="289"/>
        </pc:sldMkLst>
      </pc:sldChg>
      <pc:sldChg chg="add ord">
        <pc:chgData name="Bertus Boer" userId="dd0b548e-2051-480b-b45a-733b835a31bc" providerId="ADAL" clId="{60844903-B388-4954-8079-9B306D4081C9}" dt="2021-02-15T13:01:24.252" v="653"/>
        <pc:sldMkLst>
          <pc:docMk/>
          <pc:sldMk cId="634883369" sldId="290"/>
        </pc:sldMkLst>
      </pc:sldChg>
      <pc:sldChg chg="add">
        <pc:chgData name="Bertus Boer" userId="dd0b548e-2051-480b-b45a-733b835a31bc" providerId="ADAL" clId="{60844903-B388-4954-8079-9B306D4081C9}" dt="2021-02-15T12:30:08.275" v="388"/>
        <pc:sldMkLst>
          <pc:docMk/>
          <pc:sldMk cId="3489377176" sldId="291"/>
        </pc:sldMkLst>
      </pc:sldChg>
      <pc:sldChg chg="add">
        <pc:chgData name="Bertus Boer" userId="dd0b548e-2051-480b-b45a-733b835a31bc" providerId="ADAL" clId="{60844903-B388-4954-8079-9B306D4081C9}" dt="2021-02-15T12:30:45.079" v="390"/>
        <pc:sldMkLst>
          <pc:docMk/>
          <pc:sldMk cId="3039102251" sldId="292"/>
        </pc:sldMkLst>
      </pc:sldChg>
      <pc:sldChg chg="add">
        <pc:chgData name="Bertus Boer" userId="dd0b548e-2051-480b-b45a-733b835a31bc" providerId="ADAL" clId="{60844903-B388-4954-8079-9B306D4081C9}" dt="2021-02-15T12:30:48.507" v="391"/>
        <pc:sldMkLst>
          <pc:docMk/>
          <pc:sldMk cId="51641892" sldId="293"/>
        </pc:sldMkLst>
      </pc:sldChg>
      <pc:sldChg chg="add">
        <pc:chgData name="Bertus Boer" userId="dd0b548e-2051-480b-b45a-733b835a31bc" providerId="ADAL" clId="{60844903-B388-4954-8079-9B306D4081C9}" dt="2021-02-15T11:23:16.162" v="357"/>
        <pc:sldMkLst>
          <pc:docMk/>
          <pc:sldMk cId="1711806449" sldId="295"/>
        </pc:sldMkLst>
      </pc:sldChg>
      <pc:sldChg chg="addSp modSp add">
        <pc:chgData name="Bertus Boer" userId="dd0b548e-2051-480b-b45a-733b835a31bc" providerId="ADAL" clId="{60844903-B388-4954-8079-9B306D4081C9}" dt="2021-02-16T10:37:03.116" v="1304" actId="1076"/>
        <pc:sldMkLst>
          <pc:docMk/>
          <pc:sldMk cId="3904147507" sldId="296"/>
        </pc:sldMkLst>
        <pc:spChg chg="add mod">
          <ac:chgData name="Bertus Boer" userId="dd0b548e-2051-480b-b45a-733b835a31bc" providerId="ADAL" clId="{60844903-B388-4954-8079-9B306D4081C9}" dt="2021-02-16T10:37:03.116" v="1304" actId="1076"/>
          <ac:spMkLst>
            <pc:docMk/>
            <pc:sldMk cId="3904147507" sldId="296"/>
            <ac:spMk id="4" creationId="{068F6E84-11E6-4221-B772-DD737BC30E87}"/>
          </ac:spMkLst>
        </pc:spChg>
      </pc:sldChg>
      <pc:sldChg chg="add modAnim">
        <pc:chgData name="Bertus Boer" userId="dd0b548e-2051-480b-b45a-733b835a31bc" providerId="ADAL" clId="{60844903-B388-4954-8079-9B306D4081C9}" dt="2021-02-16T10:37:17.364" v="1305"/>
        <pc:sldMkLst>
          <pc:docMk/>
          <pc:sldMk cId="1872777011" sldId="297"/>
        </pc:sldMkLst>
      </pc:sldChg>
      <pc:sldChg chg="add">
        <pc:chgData name="Bertus Boer" userId="dd0b548e-2051-480b-b45a-733b835a31bc" providerId="ADAL" clId="{60844903-B388-4954-8079-9B306D4081C9}" dt="2021-02-15T11:23:33.061" v="359"/>
        <pc:sldMkLst>
          <pc:docMk/>
          <pc:sldMk cId="4003189729" sldId="298"/>
        </pc:sldMkLst>
      </pc:sldChg>
      <pc:sldChg chg="addSp delSp modSp add del">
        <pc:chgData name="Bertus Boer" userId="dd0b548e-2051-480b-b45a-733b835a31bc" providerId="ADAL" clId="{60844903-B388-4954-8079-9B306D4081C9}" dt="2021-02-15T11:27:13.272" v="367" actId="1076"/>
        <pc:sldMkLst>
          <pc:docMk/>
          <pc:sldMk cId="4016705174" sldId="299"/>
        </pc:sldMkLst>
        <pc:picChg chg="add mod">
          <ac:chgData name="Bertus Boer" userId="dd0b548e-2051-480b-b45a-733b835a31bc" providerId="ADAL" clId="{60844903-B388-4954-8079-9B306D4081C9}" dt="2021-02-15T11:27:13.272" v="367" actId="1076"/>
          <ac:picMkLst>
            <pc:docMk/>
            <pc:sldMk cId="4016705174" sldId="299"/>
            <ac:picMk id="4" creationId="{83CFE3F5-F98A-4582-ABE6-A613F9BB69B0}"/>
          </ac:picMkLst>
        </pc:picChg>
        <pc:picChg chg="del">
          <ac:chgData name="Bertus Boer" userId="dd0b548e-2051-480b-b45a-733b835a31bc" providerId="ADAL" clId="{60844903-B388-4954-8079-9B306D4081C9}" dt="2021-02-15T11:26:54.452" v="363" actId="478"/>
          <ac:picMkLst>
            <pc:docMk/>
            <pc:sldMk cId="4016705174" sldId="299"/>
            <ac:picMk id="5" creationId="{028AC408-BE83-46DE-842A-D0E9C07AC667}"/>
          </ac:picMkLst>
        </pc:picChg>
        <pc:picChg chg="del">
          <ac:chgData name="Bertus Boer" userId="dd0b548e-2051-480b-b45a-733b835a31bc" providerId="ADAL" clId="{60844903-B388-4954-8079-9B306D4081C9}" dt="2021-02-15T11:26:55.222" v="364" actId="478"/>
          <ac:picMkLst>
            <pc:docMk/>
            <pc:sldMk cId="4016705174" sldId="299"/>
            <ac:picMk id="6" creationId="{F530A5EF-D77C-4304-93ED-84B58DFAFE09}"/>
          </ac:picMkLst>
        </pc:picChg>
      </pc:sldChg>
      <pc:sldChg chg="add">
        <pc:chgData name="Bertus Boer" userId="dd0b548e-2051-480b-b45a-733b835a31bc" providerId="ADAL" clId="{60844903-B388-4954-8079-9B306D4081C9}" dt="2021-02-15T11:27:41.090" v="368"/>
        <pc:sldMkLst>
          <pc:docMk/>
          <pc:sldMk cId="706948911" sldId="300"/>
        </pc:sldMkLst>
      </pc:sldChg>
      <pc:sldChg chg="add ord">
        <pc:chgData name="Bertus Boer" userId="dd0b548e-2051-480b-b45a-733b835a31bc" providerId="ADAL" clId="{60844903-B388-4954-8079-9B306D4081C9}" dt="2021-02-15T12:27:19.577" v="371"/>
        <pc:sldMkLst>
          <pc:docMk/>
          <pc:sldMk cId="166664357" sldId="301"/>
        </pc:sldMkLst>
      </pc:sldChg>
      <pc:sldChg chg="add">
        <pc:chgData name="Bertus Boer" userId="dd0b548e-2051-480b-b45a-733b835a31bc" providerId="ADAL" clId="{60844903-B388-4954-8079-9B306D4081C9}" dt="2021-02-15T12:27:30.578" v="372"/>
        <pc:sldMkLst>
          <pc:docMk/>
          <pc:sldMk cId="966764546" sldId="302"/>
        </pc:sldMkLst>
      </pc:sldChg>
      <pc:sldChg chg="modSp add">
        <pc:chgData name="Bertus Boer" userId="dd0b548e-2051-480b-b45a-733b835a31bc" providerId="ADAL" clId="{60844903-B388-4954-8079-9B306D4081C9}" dt="2021-02-16T10:26:39.021" v="1189" actId="1076"/>
        <pc:sldMkLst>
          <pc:docMk/>
          <pc:sldMk cId="725052180" sldId="303"/>
        </pc:sldMkLst>
        <pc:picChg chg="mod">
          <ac:chgData name="Bertus Boer" userId="dd0b548e-2051-480b-b45a-733b835a31bc" providerId="ADAL" clId="{60844903-B388-4954-8079-9B306D4081C9}" dt="2021-02-16T10:26:39.021" v="1189" actId="1076"/>
          <ac:picMkLst>
            <pc:docMk/>
            <pc:sldMk cId="725052180" sldId="303"/>
            <ac:picMk id="2" creationId="{4AF9B91E-CF0E-4D64-861B-8A9B3714EA8C}"/>
          </ac:picMkLst>
        </pc:picChg>
      </pc:sldChg>
      <pc:sldChg chg="add">
        <pc:chgData name="Bertus Boer" userId="dd0b548e-2051-480b-b45a-733b835a31bc" providerId="ADAL" clId="{60844903-B388-4954-8079-9B306D4081C9}" dt="2021-02-15T12:28:18.402" v="376"/>
        <pc:sldMkLst>
          <pc:docMk/>
          <pc:sldMk cId="2305044722" sldId="304"/>
        </pc:sldMkLst>
      </pc:sldChg>
      <pc:sldChg chg="add">
        <pc:chgData name="Bertus Boer" userId="dd0b548e-2051-480b-b45a-733b835a31bc" providerId="ADAL" clId="{60844903-B388-4954-8079-9B306D4081C9}" dt="2021-02-15T12:29:07.699" v="377"/>
        <pc:sldMkLst>
          <pc:docMk/>
          <pc:sldMk cId="2315566335" sldId="305"/>
        </pc:sldMkLst>
      </pc:sldChg>
      <pc:sldChg chg="add ord">
        <pc:chgData name="Bertus Boer" userId="dd0b548e-2051-480b-b45a-733b835a31bc" providerId="ADAL" clId="{60844903-B388-4954-8079-9B306D4081C9}" dt="2021-02-15T13:00:19.680" v="647"/>
        <pc:sldMkLst>
          <pc:docMk/>
          <pc:sldMk cId="4046762656" sldId="306"/>
        </pc:sldMkLst>
      </pc:sldChg>
      <pc:sldChg chg="add ord">
        <pc:chgData name="Bertus Boer" userId="dd0b548e-2051-480b-b45a-733b835a31bc" providerId="ADAL" clId="{60844903-B388-4954-8079-9B306D4081C9}" dt="2021-02-15T13:34:20.577" v="1028"/>
        <pc:sldMkLst>
          <pc:docMk/>
          <pc:sldMk cId="1857866815" sldId="537"/>
        </pc:sldMkLst>
      </pc:sldChg>
      <pc:sldChg chg="add">
        <pc:chgData name="Bertus Boer" userId="dd0b548e-2051-480b-b45a-733b835a31bc" providerId="ADAL" clId="{60844903-B388-4954-8079-9B306D4081C9}" dt="2021-02-15T13:34:25.039" v="1029"/>
        <pc:sldMkLst>
          <pc:docMk/>
          <pc:sldMk cId="1536800237" sldId="538"/>
        </pc:sldMkLst>
      </pc:sldChg>
      <pc:sldChg chg="addSp modSp add">
        <pc:chgData name="Bertus Boer" userId="dd0b548e-2051-480b-b45a-733b835a31bc" providerId="ADAL" clId="{60844903-B388-4954-8079-9B306D4081C9}" dt="2021-02-16T11:04:18.816" v="1549" actId="1076"/>
        <pc:sldMkLst>
          <pc:docMk/>
          <pc:sldMk cId="2293700225" sldId="564"/>
        </pc:sldMkLst>
        <pc:spChg chg="mod">
          <ac:chgData name="Bertus Boer" userId="dd0b548e-2051-480b-b45a-733b835a31bc" providerId="ADAL" clId="{60844903-B388-4954-8079-9B306D4081C9}" dt="2021-02-16T11:02:31.965" v="1540" actId="1076"/>
          <ac:spMkLst>
            <pc:docMk/>
            <pc:sldMk cId="2293700225" sldId="564"/>
            <ac:spMk id="4" creationId="{00000000-0000-0000-0000-000000000000}"/>
          </ac:spMkLst>
        </pc:spChg>
        <pc:picChg chg="mod">
          <ac:chgData name="Bertus Boer" userId="dd0b548e-2051-480b-b45a-733b835a31bc" providerId="ADAL" clId="{60844903-B388-4954-8079-9B306D4081C9}" dt="2021-02-16T11:02:38.724" v="1544" actId="1440"/>
          <ac:picMkLst>
            <pc:docMk/>
            <pc:sldMk cId="2293700225" sldId="564"/>
            <ac:picMk id="5" creationId="{00000000-0000-0000-0000-000000000000}"/>
          </ac:picMkLst>
        </pc:picChg>
        <pc:picChg chg="add mod">
          <ac:chgData name="Bertus Boer" userId="dd0b548e-2051-480b-b45a-733b835a31bc" providerId="ADAL" clId="{60844903-B388-4954-8079-9B306D4081C9}" dt="2021-02-16T11:04:18.816" v="1549" actId="1076"/>
          <ac:picMkLst>
            <pc:docMk/>
            <pc:sldMk cId="2293700225" sldId="564"/>
            <ac:picMk id="13314" creationId="{F2EA2655-6278-4B61-9F3B-954706E6BC23}"/>
          </ac:picMkLst>
        </pc:picChg>
      </pc:sldChg>
      <pc:sldChg chg="modSp add modAnim">
        <pc:chgData name="Bertus Boer" userId="dd0b548e-2051-480b-b45a-733b835a31bc" providerId="ADAL" clId="{60844903-B388-4954-8079-9B306D4081C9}" dt="2021-02-16T11:04:40.379" v="1553" actId="20577"/>
        <pc:sldMkLst>
          <pc:docMk/>
          <pc:sldMk cId="2148252686" sldId="565"/>
        </pc:sldMkLst>
        <pc:spChg chg="mod">
          <ac:chgData name="Bertus Boer" userId="dd0b548e-2051-480b-b45a-733b835a31bc" providerId="ADAL" clId="{60844903-B388-4954-8079-9B306D4081C9}" dt="2021-02-16T11:04:40.379" v="1553" actId="20577"/>
          <ac:spMkLst>
            <pc:docMk/>
            <pc:sldMk cId="2148252686" sldId="565"/>
            <ac:spMk id="4" creationId="{00000000-0000-0000-0000-000000000000}"/>
          </ac:spMkLst>
        </pc:spChg>
      </pc:sldChg>
      <pc:sldChg chg="modSp add modAnim">
        <pc:chgData name="Bertus Boer" userId="dd0b548e-2051-480b-b45a-733b835a31bc" providerId="ADAL" clId="{60844903-B388-4954-8079-9B306D4081C9}" dt="2021-02-16T11:05:00.540" v="1556"/>
        <pc:sldMkLst>
          <pc:docMk/>
          <pc:sldMk cId="3623688730" sldId="566"/>
        </pc:sldMkLst>
        <pc:spChg chg="mod">
          <ac:chgData name="Bertus Boer" userId="dd0b548e-2051-480b-b45a-733b835a31bc" providerId="ADAL" clId="{60844903-B388-4954-8079-9B306D4081C9}" dt="2021-02-16T11:04:54.417" v="1554" actId="1076"/>
          <ac:spMkLst>
            <pc:docMk/>
            <pc:sldMk cId="3623688730" sldId="566"/>
            <ac:spMk id="4" creationId="{00000000-0000-0000-0000-000000000000}"/>
          </ac:spMkLst>
        </pc:spChg>
        <pc:picChg chg="mod">
          <ac:chgData name="Bertus Boer" userId="dd0b548e-2051-480b-b45a-733b835a31bc" providerId="ADAL" clId="{60844903-B388-4954-8079-9B306D4081C9}" dt="2021-02-16T11:04:56.089" v="1555" actId="1076"/>
          <ac:picMkLst>
            <pc:docMk/>
            <pc:sldMk cId="3623688730" sldId="566"/>
            <ac:picMk id="8" creationId="{00000000-0000-0000-0000-000000000000}"/>
          </ac:picMkLst>
        </pc:picChg>
      </pc:sldChg>
      <pc:sldChg chg="addSp modSp add">
        <pc:chgData name="Bertus Boer" userId="dd0b548e-2051-480b-b45a-733b835a31bc" providerId="ADAL" clId="{60844903-B388-4954-8079-9B306D4081C9}" dt="2021-02-16T11:08:13.789" v="1564" actId="1076"/>
        <pc:sldMkLst>
          <pc:docMk/>
          <pc:sldMk cId="2916393214" sldId="567"/>
        </pc:sldMkLst>
        <pc:spChg chg="mod">
          <ac:chgData name="Bertus Boer" userId="dd0b548e-2051-480b-b45a-733b835a31bc" providerId="ADAL" clId="{60844903-B388-4954-8079-9B306D4081C9}" dt="2021-02-16T11:07:54.667" v="1561" actId="1076"/>
          <ac:spMkLst>
            <pc:docMk/>
            <pc:sldMk cId="2916393214" sldId="567"/>
            <ac:spMk id="5" creationId="{00000000-0000-0000-0000-000000000000}"/>
          </ac:spMkLst>
        </pc:spChg>
        <pc:picChg chg="add mod">
          <ac:chgData name="Bertus Boer" userId="dd0b548e-2051-480b-b45a-733b835a31bc" providerId="ADAL" clId="{60844903-B388-4954-8079-9B306D4081C9}" dt="2021-02-16T11:08:13.789" v="1564" actId="1076"/>
          <ac:picMkLst>
            <pc:docMk/>
            <pc:sldMk cId="2916393214" sldId="567"/>
            <ac:picMk id="14338" creationId="{CDC2A172-00AE-4CC7-9172-B25F6D2CFBDF}"/>
          </ac:picMkLst>
        </pc:picChg>
      </pc:sldChg>
      <pc:sldChg chg="modSp add modAnim">
        <pc:chgData name="Bertus Boer" userId="dd0b548e-2051-480b-b45a-733b835a31bc" providerId="ADAL" clId="{60844903-B388-4954-8079-9B306D4081C9}" dt="2021-02-16T11:08:55.024" v="1571" actId="15"/>
        <pc:sldMkLst>
          <pc:docMk/>
          <pc:sldMk cId="3555225894" sldId="569"/>
        </pc:sldMkLst>
        <pc:spChg chg="mod">
          <ac:chgData name="Bertus Boer" userId="dd0b548e-2051-480b-b45a-733b835a31bc" providerId="ADAL" clId="{60844903-B388-4954-8079-9B306D4081C9}" dt="2021-02-16T11:08:55.024" v="1571" actId="15"/>
          <ac:spMkLst>
            <pc:docMk/>
            <pc:sldMk cId="3555225894" sldId="569"/>
            <ac:spMk id="4" creationId="{00000000-0000-0000-0000-000000000000}"/>
          </ac:spMkLst>
        </pc:spChg>
      </pc:sldChg>
      <pc:sldChg chg="modSp add modAnim">
        <pc:chgData name="Bertus Boer" userId="dd0b548e-2051-480b-b45a-733b835a31bc" providerId="ADAL" clId="{60844903-B388-4954-8079-9B306D4081C9}" dt="2021-02-16T11:09:19.806" v="1575" actId="20577"/>
        <pc:sldMkLst>
          <pc:docMk/>
          <pc:sldMk cId="3708390131" sldId="570"/>
        </pc:sldMkLst>
        <pc:spChg chg="mod">
          <ac:chgData name="Bertus Boer" userId="dd0b548e-2051-480b-b45a-733b835a31bc" providerId="ADAL" clId="{60844903-B388-4954-8079-9B306D4081C9}" dt="2021-02-16T11:09:19.806" v="1575" actId="20577"/>
          <ac:spMkLst>
            <pc:docMk/>
            <pc:sldMk cId="3708390131" sldId="570"/>
            <ac:spMk id="7" creationId="{00000000-0000-0000-0000-000000000000}"/>
          </ac:spMkLst>
        </pc:spChg>
      </pc:sldChg>
      <pc:sldChg chg="modSp add">
        <pc:chgData name="Bertus Boer" userId="dd0b548e-2051-480b-b45a-733b835a31bc" providerId="ADAL" clId="{60844903-B388-4954-8079-9B306D4081C9}" dt="2021-02-16T11:09:27.049" v="1577" actId="1076"/>
        <pc:sldMkLst>
          <pc:docMk/>
          <pc:sldMk cId="2573779543" sldId="571"/>
        </pc:sldMkLst>
        <pc:spChg chg="mod">
          <ac:chgData name="Bertus Boer" userId="dd0b548e-2051-480b-b45a-733b835a31bc" providerId="ADAL" clId="{60844903-B388-4954-8079-9B306D4081C9}" dt="2021-02-16T11:09:24.815" v="1576" actId="1076"/>
          <ac:spMkLst>
            <pc:docMk/>
            <pc:sldMk cId="2573779543" sldId="571"/>
            <ac:spMk id="4" creationId="{00000000-0000-0000-0000-000000000000}"/>
          </ac:spMkLst>
        </pc:spChg>
        <pc:spChg chg="mod">
          <ac:chgData name="Bertus Boer" userId="dd0b548e-2051-480b-b45a-733b835a31bc" providerId="ADAL" clId="{60844903-B388-4954-8079-9B306D4081C9}" dt="2021-02-16T11:09:27.049" v="1577" actId="1076"/>
          <ac:spMkLst>
            <pc:docMk/>
            <pc:sldMk cId="2573779543" sldId="571"/>
            <ac:spMk id="8" creationId="{00000000-0000-0000-0000-000000000000}"/>
          </ac:spMkLst>
        </pc:spChg>
      </pc:sldChg>
      <pc:sldChg chg="addSp modSp add">
        <pc:chgData name="Bertus Boer" userId="dd0b548e-2051-480b-b45a-733b835a31bc" providerId="ADAL" clId="{60844903-B388-4954-8079-9B306D4081C9}" dt="2021-02-16T11:12:38.992" v="1627" actId="20577"/>
        <pc:sldMkLst>
          <pc:docMk/>
          <pc:sldMk cId="2196567236" sldId="572"/>
        </pc:sldMkLst>
        <pc:spChg chg="add mod">
          <ac:chgData name="Bertus Boer" userId="dd0b548e-2051-480b-b45a-733b835a31bc" providerId="ADAL" clId="{60844903-B388-4954-8079-9B306D4081C9}" dt="2021-02-16T11:12:38.992" v="1627" actId="20577"/>
          <ac:spMkLst>
            <pc:docMk/>
            <pc:sldMk cId="2196567236" sldId="572"/>
            <ac:spMk id="4" creationId="{92F37347-CF0A-4626-ABA3-A41A321151BA}"/>
          </ac:spMkLst>
        </pc:spChg>
        <pc:spChg chg="mod">
          <ac:chgData name="Bertus Boer" userId="dd0b548e-2051-480b-b45a-733b835a31bc" providerId="ADAL" clId="{60844903-B388-4954-8079-9B306D4081C9}" dt="2021-02-16T11:09:31.707" v="1578" actId="1076"/>
          <ac:spMkLst>
            <pc:docMk/>
            <pc:sldMk cId="2196567236" sldId="572"/>
            <ac:spMk id="5" creationId="{00000000-0000-0000-0000-000000000000}"/>
          </ac:spMkLst>
        </pc:spChg>
        <pc:spChg chg="mod">
          <ac:chgData name="Bertus Boer" userId="dd0b548e-2051-480b-b45a-733b835a31bc" providerId="ADAL" clId="{60844903-B388-4954-8079-9B306D4081C9}" dt="2021-02-16T11:10:36.176" v="1583" actId="14100"/>
          <ac:spMkLst>
            <pc:docMk/>
            <pc:sldMk cId="2196567236" sldId="572"/>
            <ac:spMk id="7" creationId="{00000000-0000-0000-0000-000000000000}"/>
          </ac:spMkLst>
        </pc:spChg>
        <pc:picChg chg="add mod">
          <ac:chgData name="Bertus Boer" userId="dd0b548e-2051-480b-b45a-733b835a31bc" providerId="ADAL" clId="{60844903-B388-4954-8079-9B306D4081C9}" dt="2021-02-16T11:10:44.568" v="1586" actId="1076"/>
          <ac:picMkLst>
            <pc:docMk/>
            <pc:sldMk cId="2196567236" sldId="572"/>
            <ac:picMk id="15362" creationId="{9AC1F8F9-5344-4288-ABEC-89B2A6D28DC5}"/>
          </ac:picMkLst>
        </pc:picChg>
      </pc:sldChg>
      <pc:sldChg chg="modSp add">
        <pc:chgData name="Bertus Boer" userId="dd0b548e-2051-480b-b45a-733b835a31bc" providerId="ADAL" clId="{60844903-B388-4954-8079-9B306D4081C9}" dt="2021-02-16T10:55:41.627" v="1505" actId="1076"/>
        <pc:sldMkLst>
          <pc:docMk/>
          <pc:sldMk cId="2161574794" sldId="573"/>
        </pc:sldMkLst>
        <pc:picChg chg="mod">
          <ac:chgData name="Bertus Boer" userId="dd0b548e-2051-480b-b45a-733b835a31bc" providerId="ADAL" clId="{60844903-B388-4954-8079-9B306D4081C9}" dt="2021-02-16T10:55:41.627" v="1505" actId="1076"/>
          <ac:picMkLst>
            <pc:docMk/>
            <pc:sldMk cId="2161574794" sldId="573"/>
            <ac:picMk id="6" creationId="{00000000-0000-0000-0000-000000000000}"/>
          </ac:picMkLst>
        </pc:picChg>
      </pc:sldChg>
      <pc:sldChg chg="addSp modSp add">
        <pc:chgData name="Bertus Boer" userId="dd0b548e-2051-480b-b45a-733b835a31bc" providerId="ADAL" clId="{60844903-B388-4954-8079-9B306D4081C9}" dt="2021-02-18T07:39:45.600" v="1676" actId="20577"/>
        <pc:sldMkLst>
          <pc:docMk/>
          <pc:sldMk cId="620995214" sldId="574"/>
        </pc:sldMkLst>
        <pc:spChg chg="mod">
          <ac:chgData name="Bertus Boer" userId="dd0b548e-2051-480b-b45a-733b835a31bc" providerId="ADAL" clId="{60844903-B388-4954-8079-9B306D4081C9}" dt="2021-02-18T07:39:45.600" v="1676" actId="20577"/>
          <ac:spMkLst>
            <pc:docMk/>
            <pc:sldMk cId="620995214" sldId="574"/>
            <ac:spMk id="5" creationId="{00000000-0000-0000-0000-000000000000}"/>
          </ac:spMkLst>
        </pc:spChg>
        <pc:spChg chg="mod">
          <ac:chgData name="Bertus Boer" userId="dd0b548e-2051-480b-b45a-733b835a31bc" providerId="ADAL" clId="{60844903-B388-4954-8079-9B306D4081C9}" dt="2021-02-16T10:58:20.123" v="1515" actId="1076"/>
          <ac:spMkLst>
            <pc:docMk/>
            <pc:sldMk cId="620995214" sldId="574"/>
            <ac:spMk id="6" creationId="{00000000-0000-0000-0000-000000000000}"/>
          </ac:spMkLst>
        </pc:spChg>
        <pc:spChg chg="mod">
          <ac:chgData name="Bertus Boer" userId="dd0b548e-2051-480b-b45a-733b835a31bc" providerId="ADAL" clId="{60844903-B388-4954-8079-9B306D4081C9}" dt="2021-02-16T10:58:23.359" v="1516" actId="1076"/>
          <ac:spMkLst>
            <pc:docMk/>
            <pc:sldMk cId="620995214" sldId="574"/>
            <ac:spMk id="7" creationId="{00000000-0000-0000-0000-000000000000}"/>
          </ac:spMkLst>
        </pc:spChg>
        <pc:picChg chg="add mod">
          <ac:chgData name="Bertus Boer" userId="dd0b548e-2051-480b-b45a-733b835a31bc" providerId="ADAL" clId="{60844903-B388-4954-8079-9B306D4081C9}" dt="2021-02-16T10:59:17.297" v="1522" actId="1440"/>
          <ac:picMkLst>
            <pc:docMk/>
            <pc:sldMk cId="620995214" sldId="574"/>
            <ac:picMk id="4" creationId="{9F055CE0-ADB2-4682-B30F-AE3A9E30A885}"/>
          </ac:picMkLst>
        </pc:picChg>
        <pc:picChg chg="add mod">
          <ac:chgData name="Bertus Boer" userId="dd0b548e-2051-480b-b45a-733b835a31bc" providerId="ADAL" clId="{60844903-B388-4954-8079-9B306D4081C9}" dt="2021-02-16T10:59:15.325" v="1521" actId="1440"/>
          <ac:picMkLst>
            <pc:docMk/>
            <pc:sldMk cId="620995214" sldId="574"/>
            <ac:picMk id="8" creationId="{C90C8CED-3573-4B09-967A-97D58633A1E0}"/>
          </ac:picMkLst>
        </pc:picChg>
      </pc:sldChg>
      <pc:sldChg chg="addSp delSp modSp add del ord modAnim">
        <pc:chgData name="Bertus Boer" userId="dd0b548e-2051-480b-b45a-733b835a31bc" providerId="ADAL" clId="{60844903-B388-4954-8079-9B306D4081C9}" dt="2021-02-16T10:39:09.092" v="1318" actId="1076"/>
        <pc:sldMkLst>
          <pc:docMk/>
          <pc:sldMk cId="466378471" sldId="575"/>
        </pc:sldMkLst>
        <pc:spChg chg="del">
          <ac:chgData name="Bertus Boer" userId="dd0b548e-2051-480b-b45a-733b835a31bc" providerId="ADAL" clId="{60844903-B388-4954-8079-9B306D4081C9}" dt="2021-02-15T12:43:03.500" v="407" actId="478"/>
          <ac:spMkLst>
            <pc:docMk/>
            <pc:sldMk cId="466378471" sldId="575"/>
            <ac:spMk id="2" creationId="{B6AA64EE-3004-4526-9DF6-AA80FEC84AE2}"/>
          </ac:spMkLst>
        </pc:spChg>
        <pc:spChg chg="add mod">
          <ac:chgData name="Bertus Boer" userId="dd0b548e-2051-480b-b45a-733b835a31bc" providerId="ADAL" clId="{60844903-B388-4954-8079-9B306D4081C9}" dt="2021-02-15T12:50:07.532" v="529" actId="1076"/>
          <ac:spMkLst>
            <pc:docMk/>
            <pc:sldMk cId="466378471" sldId="575"/>
            <ac:spMk id="4" creationId="{BE660AB2-27D9-4CFD-9120-5D09AC40FF8D}"/>
          </ac:spMkLst>
        </pc:spChg>
        <pc:picChg chg="del">
          <ac:chgData name="Bertus Boer" userId="dd0b548e-2051-480b-b45a-733b835a31bc" providerId="ADAL" clId="{60844903-B388-4954-8079-9B306D4081C9}" dt="2021-02-15T12:43:01.244" v="405" actId="478"/>
          <ac:picMkLst>
            <pc:docMk/>
            <pc:sldMk cId="466378471" sldId="575"/>
            <ac:picMk id="5" creationId="{028AC408-BE83-46DE-842A-D0E9C07AC667}"/>
          </ac:picMkLst>
        </pc:picChg>
        <pc:picChg chg="del">
          <ac:chgData name="Bertus Boer" userId="dd0b548e-2051-480b-b45a-733b835a31bc" providerId="ADAL" clId="{60844903-B388-4954-8079-9B306D4081C9}" dt="2021-02-15T12:43:02.331" v="406" actId="478"/>
          <ac:picMkLst>
            <pc:docMk/>
            <pc:sldMk cId="466378471" sldId="575"/>
            <ac:picMk id="6" creationId="{F530A5EF-D77C-4304-93ED-84B58DFAFE09}"/>
          </ac:picMkLst>
        </pc:picChg>
        <pc:picChg chg="add mod">
          <ac:chgData name="Bertus Boer" userId="dd0b548e-2051-480b-b45a-733b835a31bc" providerId="ADAL" clId="{60844903-B388-4954-8079-9B306D4081C9}" dt="2021-02-16T10:39:09.092" v="1318" actId="1076"/>
          <ac:picMkLst>
            <pc:docMk/>
            <pc:sldMk cId="466378471" sldId="575"/>
            <ac:picMk id="4098" creationId="{1A618549-261D-47CE-BF77-CBB4315F17AF}"/>
          </ac:picMkLst>
        </pc:picChg>
      </pc:sldChg>
      <pc:sldChg chg="addSp modSp add">
        <pc:chgData name="Bertus Boer" userId="dd0b548e-2051-480b-b45a-733b835a31bc" providerId="ADAL" clId="{60844903-B388-4954-8079-9B306D4081C9}" dt="2021-02-15T12:57:00.138" v="628" actId="1076"/>
        <pc:sldMkLst>
          <pc:docMk/>
          <pc:sldMk cId="2257162300" sldId="576"/>
        </pc:sldMkLst>
        <pc:spChg chg="add mod">
          <ac:chgData name="Bertus Boer" userId="dd0b548e-2051-480b-b45a-733b835a31bc" providerId="ADAL" clId="{60844903-B388-4954-8079-9B306D4081C9}" dt="2021-02-15T12:56:41.111" v="625" actId="1076"/>
          <ac:spMkLst>
            <pc:docMk/>
            <pc:sldMk cId="2257162300" sldId="576"/>
            <ac:spMk id="2" creationId="{53577E34-2F1B-40DE-A540-331BF50A1EA5}"/>
          </ac:spMkLst>
        </pc:spChg>
        <pc:spChg chg="mod">
          <ac:chgData name="Bertus Boer" userId="dd0b548e-2051-480b-b45a-733b835a31bc" providerId="ADAL" clId="{60844903-B388-4954-8079-9B306D4081C9}" dt="2021-02-15T12:53:55.283" v="579" actId="1076"/>
          <ac:spMkLst>
            <pc:docMk/>
            <pc:sldMk cId="2257162300" sldId="576"/>
            <ac:spMk id="3" creationId="{A8854109-56ED-479F-92B9-FC43700A9692}"/>
          </ac:spMkLst>
        </pc:spChg>
        <pc:picChg chg="add mod">
          <ac:chgData name="Bertus Boer" userId="dd0b548e-2051-480b-b45a-733b835a31bc" providerId="ADAL" clId="{60844903-B388-4954-8079-9B306D4081C9}" dt="2021-02-15T12:57:00.138" v="628" actId="1076"/>
          <ac:picMkLst>
            <pc:docMk/>
            <pc:sldMk cId="2257162300" sldId="576"/>
            <ac:picMk id="4" creationId="{993C77AA-7351-4A23-8B73-7E0AEDCBDEB4}"/>
          </ac:picMkLst>
        </pc:picChg>
      </pc:sldChg>
      <pc:sldChg chg="addSp modSp add modAnim">
        <pc:chgData name="Bertus Boer" userId="dd0b548e-2051-480b-b45a-733b835a31bc" providerId="ADAL" clId="{60844903-B388-4954-8079-9B306D4081C9}" dt="2021-02-16T10:39:38.532" v="1322"/>
        <pc:sldMkLst>
          <pc:docMk/>
          <pc:sldMk cId="1485457515" sldId="577"/>
        </pc:sldMkLst>
        <pc:spChg chg="add mod">
          <ac:chgData name="Bertus Boer" userId="dd0b548e-2051-480b-b45a-733b835a31bc" providerId="ADAL" clId="{60844903-B388-4954-8079-9B306D4081C9}" dt="2021-02-16T10:39:17.324" v="1319" actId="6549"/>
          <ac:spMkLst>
            <pc:docMk/>
            <pc:sldMk cId="1485457515" sldId="577"/>
            <ac:spMk id="2" creationId="{757F1C52-5727-4E7A-940E-49CA2A472686}"/>
          </ac:spMkLst>
        </pc:spChg>
      </pc:sldChg>
      <pc:sldChg chg="addSp modSp add modAnim">
        <pc:chgData name="Bertus Boer" userId="dd0b548e-2051-480b-b45a-733b835a31bc" providerId="ADAL" clId="{60844903-B388-4954-8079-9B306D4081C9}" dt="2021-02-16T10:39:53.606" v="1324"/>
        <pc:sldMkLst>
          <pc:docMk/>
          <pc:sldMk cId="405613680" sldId="578"/>
        </pc:sldMkLst>
        <pc:spChg chg="add mod">
          <ac:chgData name="Bertus Boer" userId="dd0b548e-2051-480b-b45a-733b835a31bc" providerId="ADAL" clId="{60844903-B388-4954-8079-9B306D4081C9}" dt="2021-02-15T12:50:16.712" v="531" actId="113"/>
          <ac:spMkLst>
            <pc:docMk/>
            <pc:sldMk cId="405613680" sldId="578"/>
            <ac:spMk id="2" creationId="{E51C6AAB-2143-41AA-B703-BC88517527F6}"/>
          </ac:spMkLst>
        </pc:spChg>
        <pc:spChg chg="add mod">
          <ac:chgData name="Bertus Boer" userId="dd0b548e-2051-480b-b45a-733b835a31bc" providerId="ADAL" clId="{60844903-B388-4954-8079-9B306D4081C9}" dt="2021-02-15T12:53:35.966" v="576" actId="1076"/>
          <ac:spMkLst>
            <pc:docMk/>
            <pc:sldMk cId="405613680" sldId="578"/>
            <ac:spMk id="4" creationId="{221F2CFC-7323-4EC2-AEE2-2D8017884E30}"/>
          </ac:spMkLst>
        </pc:spChg>
        <pc:spChg chg="add mod">
          <ac:chgData name="Bertus Boer" userId="dd0b548e-2051-480b-b45a-733b835a31bc" providerId="ADAL" clId="{60844903-B388-4954-8079-9B306D4081C9}" dt="2021-02-15T12:53:38.415" v="577" actId="1076"/>
          <ac:spMkLst>
            <pc:docMk/>
            <pc:sldMk cId="405613680" sldId="578"/>
            <ac:spMk id="5" creationId="{5DDD8D8E-74AD-4FB8-910C-837988559667}"/>
          </ac:spMkLst>
        </pc:spChg>
      </pc:sldChg>
      <pc:sldChg chg="addSp modSp add modAnim">
        <pc:chgData name="Bertus Boer" userId="dd0b548e-2051-480b-b45a-733b835a31bc" providerId="ADAL" clId="{60844903-B388-4954-8079-9B306D4081C9}" dt="2021-02-16T11:20:07.151" v="1666" actId="1076"/>
        <pc:sldMkLst>
          <pc:docMk/>
          <pc:sldMk cId="2791808953" sldId="579"/>
        </pc:sldMkLst>
        <pc:spChg chg="mod">
          <ac:chgData name="Bertus Boer" userId="dd0b548e-2051-480b-b45a-733b835a31bc" providerId="ADAL" clId="{60844903-B388-4954-8079-9B306D4081C9}" dt="2021-02-16T11:19:00.996" v="1660" actId="20577"/>
          <ac:spMkLst>
            <pc:docMk/>
            <pc:sldMk cId="2791808953" sldId="579"/>
            <ac:spMk id="4" creationId="{00000000-0000-0000-0000-000000000000}"/>
          </ac:spMkLst>
        </pc:spChg>
        <pc:picChg chg="add mod">
          <ac:chgData name="Bertus Boer" userId="dd0b548e-2051-480b-b45a-733b835a31bc" providerId="ADAL" clId="{60844903-B388-4954-8079-9B306D4081C9}" dt="2021-02-16T11:20:07.151" v="1666" actId="1076"/>
          <ac:picMkLst>
            <pc:docMk/>
            <pc:sldMk cId="2791808953" sldId="579"/>
            <ac:picMk id="2" creationId="{2F3F8005-B153-4315-922A-B438455C9373}"/>
          </ac:picMkLst>
        </pc:picChg>
      </pc:sldChg>
      <pc:sldChg chg="addSp delSp modSp add">
        <pc:chgData name="Bertus Boer" userId="dd0b548e-2051-480b-b45a-733b835a31bc" providerId="ADAL" clId="{60844903-B388-4954-8079-9B306D4081C9}" dt="2021-02-16T10:41:25.397" v="1341" actId="1076"/>
        <pc:sldMkLst>
          <pc:docMk/>
          <pc:sldMk cId="3478169639" sldId="580"/>
        </pc:sldMkLst>
        <pc:spChg chg="mod">
          <ac:chgData name="Bertus Boer" userId="dd0b548e-2051-480b-b45a-733b835a31bc" providerId="ADAL" clId="{60844903-B388-4954-8079-9B306D4081C9}" dt="2021-02-15T12:55:27.311" v="605" actId="20577"/>
          <ac:spMkLst>
            <pc:docMk/>
            <pc:sldMk cId="3478169639" sldId="580"/>
            <ac:spMk id="2" creationId="{E51C6AAB-2143-41AA-B703-BC88517527F6}"/>
          </ac:spMkLst>
        </pc:spChg>
        <pc:spChg chg="del mod">
          <ac:chgData name="Bertus Boer" userId="dd0b548e-2051-480b-b45a-733b835a31bc" providerId="ADAL" clId="{60844903-B388-4954-8079-9B306D4081C9}" dt="2021-02-15T12:54:14.406" v="582" actId="478"/>
          <ac:spMkLst>
            <pc:docMk/>
            <pc:sldMk cId="3478169639" sldId="580"/>
            <ac:spMk id="4" creationId="{221F2CFC-7323-4EC2-AEE2-2D8017884E30}"/>
          </ac:spMkLst>
        </pc:spChg>
        <pc:spChg chg="add mod">
          <ac:chgData name="Bertus Boer" userId="dd0b548e-2051-480b-b45a-733b835a31bc" providerId="ADAL" clId="{60844903-B388-4954-8079-9B306D4081C9}" dt="2021-02-16T10:41:25.397" v="1341" actId="1076"/>
          <ac:spMkLst>
            <pc:docMk/>
            <pc:sldMk cId="3478169639" sldId="580"/>
            <ac:spMk id="4" creationId="{E9FED91C-E004-45AE-82B1-6CC7FEF72969}"/>
          </ac:spMkLst>
        </pc:spChg>
        <pc:spChg chg="del mod">
          <ac:chgData name="Bertus Boer" userId="dd0b548e-2051-480b-b45a-733b835a31bc" providerId="ADAL" clId="{60844903-B388-4954-8079-9B306D4081C9}" dt="2021-02-15T12:54:16.331" v="584" actId="478"/>
          <ac:spMkLst>
            <pc:docMk/>
            <pc:sldMk cId="3478169639" sldId="580"/>
            <ac:spMk id="5" creationId="{5DDD8D8E-74AD-4FB8-910C-837988559667}"/>
          </ac:spMkLst>
        </pc:spChg>
        <pc:spChg chg="add mod">
          <ac:chgData name="Bertus Boer" userId="dd0b548e-2051-480b-b45a-733b835a31bc" providerId="ADAL" clId="{60844903-B388-4954-8079-9B306D4081C9}" dt="2021-02-16T10:41:12.067" v="1338" actId="688"/>
          <ac:spMkLst>
            <pc:docMk/>
            <pc:sldMk cId="3478169639" sldId="580"/>
            <ac:spMk id="5" creationId="{E91A7062-EFB5-4AE8-9E25-2C3BC63963F4}"/>
          </ac:spMkLst>
        </pc:spChg>
        <pc:picChg chg="add mod">
          <ac:chgData name="Bertus Boer" userId="dd0b548e-2051-480b-b45a-733b835a31bc" providerId="ADAL" clId="{60844903-B388-4954-8079-9B306D4081C9}" dt="2021-02-15T12:55:12.464" v="586" actId="1076"/>
          <ac:picMkLst>
            <pc:docMk/>
            <pc:sldMk cId="3478169639" sldId="580"/>
            <ac:picMk id="6" creationId="{D4F6D1B5-957C-40B9-829E-D54BAEC0CE19}"/>
          </ac:picMkLst>
        </pc:picChg>
      </pc:sldChg>
      <pc:sldChg chg="addSp delSp modSp add">
        <pc:chgData name="Bertus Boer" userId="dd0b548e-2051-480b-b45a-733b835a31bc" providerId="ADAL" clId="{60844903-B388-4954-8079-9B306D4081C9}" dt="2021-02-15T12:57:30.912" v="633" actId="1076"/>
        <pc:sldMkLst>
          <pc:docMk/>
          <pc:sldMk cId="2021858412" sldId="581"/>
        </pc:sldMkLst>
        <pc:picChg chg="del">
          <ac:chgData name="Bertus Boer" userId="dd0b548e-2051-480b-b45a-733b835a31bc" providerId="ADAL" clId="{60844903-B388-4954-8079-9B306D4081C9}" dt="2021-02-15T12:57:12.417" v="630" actId="478"/>
          <ac:picMkLst>
            <pc:docMk/>
            <pc:sldMk cId="2021858412" sldId="581"/>
            <ac:picMk id="4" creationId="{993C77AA-7351-4A23-8B73-7E0AEDCBDEB4}"/>
          </ac:picMkLst>
        </pc:picChg>
        <pc:picChg chg="add mod">
          <ac:chgData name="Bertus Boer" userId="dd0b548e-2051-480b-b45a-733b835a31bc" providerId="ADAL" clId="{60844903-B388-4954-8079-9B306D4081C9}" dt="2021-02-15T12:57:30.912" v="633" actId="1076"/>
          <ac:picMkLst>
            <pc:docMk/>
            <pc:sldMk cId="2021858412" sldId="581"/>
            <ac:picMk id="5" creationId="{84306661-9D32-4C04-8664-3FBB9AEFC2D4}"/>
          </ac:picMkLst>
        </pc:picChg>
      </pc:sldChg>
      <pc:sldChg chg="addSp modSp add modAnim">
        <pc:chgData name="Bertus Boer" userId="dd0b548e-2051-480b-b45a-733b835a31bc" providerId="ADAL" clId="{60844903-B388-4954-8079-9B306D4081C9}" dt="2021-02-16T10:41:53.876" v="1343"/>
        <pc:sldMkLst>
          <pc:docMk/>
          <pc:sldMk cId="817624484" sldId="582"/>
        </pc:sldMkLst>
        <pc:spChg chg="add mod">
          <ac:chgData name="Bertus Boer" userId="dd0b548e-2051-480b-b45a-733b835a31bc" providerId="ADAL" clId="{60844903-B388-4954-8079-9B306D4081C9}" dt="2021-02-15T13:04:50.242" v="715" actId="255"/>
          <ac:spMkLst>
            <pc:docMk/>
            <pc:sldMk cId="817624484" sldId="582"/>
            <ac:spMk id="4" creationId="{0DC65494-F7CC-4F56-8BAC-67DB5F73F498}"/>
          </ac:spMkLst>
        </pc:spChg>
      </pc:sldChg>
      <pc:sldChg chg="addSp modSp add ord">
        <pc:chgData name="Bertus Boer" userId="dd0b548e-2051-480b-b45a-733b835a31bc" providerId="ADAL" clId="{60844903-B388-4954-8079-9B306D4081C9}" dt="2021-02-15T12:58:02.292" v="637"/>
        <pc:sldMkLst>
          <pc:docMk/>
          <pc:sldMk cId="2307172728" sldId="583"/>
        </pc:sldMkLst>
        <pc:picChg chg="add mod">
          <ac:chgData name="Bertus Boer" userId="dd0b548e-2051-480b-b45a-733b835a31bc" providerId="ADAL" clId="{60844903-B388-4954-8079-9B306D4081C9}" dt="2021-02-15T12:57:59.008" v="636" actId="1076"/>
          <ac:picMkLst>
            <pc:docMk/>
            <pc:sldMk cId="2307172728" sldId="583"/>
            <ac:picMk id="4" creationId="{D2B4A929-8E8A-46E3-B370-D4CCEF1848D7}"/>
          </ac:picMkLst>
        </pc:picChg>
      </pc:sldChg>
      <pc:sldChg chg="addSp modSp add ord">
        <pc:chgData name="Bertus Boer" userId="dd0b548e-2051-480b-b45a-733b835a31bc" providerId="ADAL" clId="{60844903-B388-4954-8079-9B306D4081C9}" dt="2021-02-15T12:58:35.243" v="645"/>
        <pc:sldMkLst>
          <pc:docMk/>
          <pc:sldMk cId="2464639420" sldId="584"/>
        </pc:sldMkLst>
        <pc:picChg chg="add mod">
          <ac:chgData name="Bertus Boer" userId="dd0b548e-2051-480b-b45a-733b835a31bc" providerId="ADAL" clId="{60844903-B388-4954-8079-9B306D4081C9}" dt="2021-02-15T12:58:33.163" v="644" actId="1076"/>
          <ac:picMkLst>
            <pc:docMk/>
            <pc:sldMk cId="2464639420" sldId="584"/>
            <ac:picMk id="4" creationId="{18FBBCE0-E4C6-4E37-A63B-055882B8B54E}"/>
          </ac:picMkLst>
        </pc:picChg>
      </pc:sldChg>
      <pc:sldChg chg="add">
        <pc:chgData name="Bertus Boer" userId="dd0b548e-2051-480b-b45a-733b835a31bc" providerId="ADAL" clId="{60844903-B388-4954-8079-9B306D4081C9}" dt="2021-02-15T13:07:47.038" v="716"/>
        <pc:sldMkLst>
          <pc:docMk/>
          <pc:sldMk cId="430332653" sldId="586"/>
        </pc:sldMkLst>
      </pc:sldChg>
      <pc:sldChg chg="addSp modSp add">
        <pc:chgData name="Bertus Boer" userId="dd0b548e-2051-480b-b45a-733b835a31bc" providerId="ADAL" clId="{60844903-B388-4954-8079-9B306D4081C9}" dt="2021-02-15T13:08:34.261" v="728" actId="1076"/>
        <pc:sldMkLst>
          <pc:docMk/>
          <pc:sldMk cId="4073486763" sldId="587"/>
        </pc:sldMkLst>
        <pc:picChg chg="add mod">
          <ac:chgData name="Bertus Boer" userId="dd0b548e-2051-480b-b45a-733b835a31bc" providerId="ADAL" clId="{60844903-B388-4954-8079-9B306D4081C9}" dt="2021-02-15T13:08:34.261" v="728" actId="1076"/>
          <ac:picMkLst>
            <pc:docMk/>
            <pc:sldMk cId="4073486763" sldId="587"/>
            <ac:picMk id="2" creationId="{65060295-ABF9-4BB9-98AB-DEC854A8A571}"/>
          </ac:picMkLst>
        </pc:picChg>
      </pc:sldChg>
      <pc:sldChg chg="addSp delSp modSp add modAnim">
        <pc:chgData name="Bertus Boer" userId="dd0b548e-2051-480b-b45a-733b835a31bc" providerId="ADAL" clId="{60844903-B388-4954-8079-9B306D4081C9}" dt="2021-02-16T10:50:25.329" v="1473" actId="1076"/>
        <pc:sldMkLst>
          <pc:docMk/>
          <pc:sldMk cId="2814540734" sldId="588"/>
        </pc:sldMkLst>
        <pc:spChg chg="add mod">
          <ac:chgData name="Bertus Boer" userId="dd0b548e-2051-480b-b45a-733b835a31bc" providerId="ADAL" clId="{60844903-B388-4954-8079-9B306D4081C9}" dt="2021-02-16T10:50:25.329" v="1473" actId="1076"/>
          <ac:spMkLst>
            <pc:docMk/>
            <pc:sldMk cId="2814540734" sldId="588"/>
            <ac:spMk id="3" creationId="{369614FE-B7F7-4A27-A495-CE4049130DC5}"/>
          </ac:spMkLst>
        </pc:spChg>
        <pc:spChg chg="mod">
          <ac:chgData name="Bertus Boer" userId="dd0b548e-2051-480b-b45a-733b835a31bc" providerId="ADAL" clId="{60844903-B388-4954-8079-9B306D4081C9}" dt="2021-02-15T13:09:09.523" v="744" actId="20577"/>
          <ac:spMkLst>
            <pc:docMk/>
            <pc:sldMk cId="2814540734" sldId="588"/>
            <ac:spMk id="5" creationId="{5B1BC01D-AF14-491D-B80C-EDF707176977}"/>
          </ac:spMkLst>
        </pc:spChg>
        <pc:picChg chg="del">
          <ac:chgData name="Bertus Boer" userId="dd0b548e-2051-480b-b45a-733b835a31bc" providerId="ADAL" clId="{60844903-B388-4954-8079-9B306D4081C9}" dt="2021-02-15T13:08:57.892" v="730" actId="478"/>
          <ac:picMkLst>
            <pc:docMk/>
            <pc:sldMk cId="2814540734" sldId="588"/>
            <ac:picMk id="2" creationId="{0FC50B5B-BA2C-46FA-A308-F76F175EEA60}"/>
          </ac:picMkLst>
        </pc:picChg>
        <pc:picChg chg="add mod">
          <ac:chgData name="Bertus Boer" userId="dd0b548e-2051-480b-b45a-733b835a31bc" providerId="ADAL" clId="{60844903-B388-4954-8079-9B306D4081C9}" dt="2021-02-16T10:48:09.559" v="1465" actId="1076"/>
          <ac:picMkLst>
            <pc:docMk/>
            <pc:sldMk cId="2814540734" sldId="588"/>
            <ac:picMk id="7170" creationId="{43909368-DDCA-4495-ABB9-5D315168148B}"/>
          </ac:picMkLst>
        </pc:picChg>
        <pc:picChg chg="add mod">
          <ac:chgData name="Bertus Boer" userId="dd0b548e-2051-480b-b45a-733b835a31bc" providerId="ADAL" clId="{60844903-B388-4954-8079-9B306D4081C9}" dt="2021-02-16T10:50:22.699" v="1472" actId="1076"/>
          <ac:picMkLst>
            <pc:docMk/>
            <pc:sldMk cId="2814540734" sldId="588"/>
            <ac:picMk id="7172" creationId="{7BC4CB73-EACC-4FA3-A3B4-57B2CEF4AA2F}"/>
          </ac:picMkLst>
        </pc:picChg>
      </pc:sldChg>
      <pc:sldChg chg="addSp delSp modSp add">
        <pc:chgData name="Bertus Boer" userId="dd0b548e-2051-480b-b45a-733b835a31bc" providerId="ADAL" clId="{60844903-B388-4954-8079-9B306D4081C9}" dt="2021-02-15T13:11:15.276" v="766" actId="1076"/>
        <pc:sldMkLst>
          <pc:docMk/>
          <pc:sldMk cId="1139794164" sldId="589"/>
        </pc:sldMkLst>
        <pc:spChg chg="mod">
          <ac:chgData name="Bertus Boer" userId="dd0b548e-2051-480b-b45a-733b835a31bc" providerId="ADAL" clId="{60844903-B388-4954-8079-9B306D4081C9}" dt="2021-02-15T13:10:59.093" v="764" actId="20577"/>
          <ac:spMkLst>
            <pc:docMk/>
            <pc:sldMk cId="1139794164" sldId="589"/>
            <ac:spMk id="5" creationId="{5B1BC01D-AF14-491D-B80C-EDF707176977}"/>
          </ac:spMkLst>
        </pc:spChg>
        <pc:picChg chg="del">
          <ac:chgData name="Bertus Boer" userId="dd0b548e-2051-480b-b45a-733b835a31bc" providerId="ADAL" clId="{60844903-B388-4954-8079-9B306D4081C9}" dt="2021-02-15T13:10:52.478" v="756" actId="478"/>
          <ac:picMkLst>
            <pc:docMk/>
            <pc:sldMk cId="1139794164" sldId="589"/>
            <ac:picMk id="2" creationId="{CAED2DB8-EF4A-4F3E-9923-B3CE33ED8E4B}"/>
          </ac:picMkLst>
        </pc:picChg>
        <pc:picChg chg="add mod">
          <ac:chgData name="Bertus Boer" userId="dd0b548e-2051-480b-b45a-733b835a31bc" providerId="ADAL" clId="{60844903-B388-4954-8079-9B306D4081C9}" dt="2021-02-15T13:11:15.276" v="766" actId="1076"/>
          <ac:picMkLst>
            <pc:docMk/>
            <pc:sldMk cId="1139794164" sldId="589"/>
            <ac:picMk id="3" creationId="{0C9ABD45-642F-424A-AE9C-2B001F3C7D4A}"/>
          </ac:picMkLst>
        </pc:picChg>
      </pc:sldChg>
      <pc:sldChg chg="addSp delSp modSp add modAnim">
        <pc:chgData name="Bertus Boer" userId="dd0b548e-2051-480b-b45a-733b835a31bc" providerId="ADAL" clId="{60844903-B388-4954-8079-9B306D4081C9}" dt="2021-02-16T10:52:02.014" v="1484" actId="1076"/>
        <pc:sldMkLst>
          <pc:docMk/>
          <pc:sldMk cId="1971879336" sldId="590"/>
        </pc:sldMkLst>
        <pc:spChg chg="add mod">
          <ac:chgData name="Bertus Boer" userId="dd0b548e-2051-480b-b45a-733b835a31bc" providerId="ADAL" clId="{60844903-B388-4954-8079-9B306D4081C9}" dt="2021-02-16T10:50:42.333" v="1476" actId="1076"/>
          <ac:spMkLst>
            <pc:docMk/>
            <pc:sldMk cId="1971879336" sldId="590"/>
            <ac:spMk id="2" creationId="{10F703F8-B35D-4B34-96A0-310BD41CC21D}"/>
          </ac:spMkLst>
        </pc:spChg>
        <pc:picChg chg="del">
          <ac:chgData name="Bertus Boer" userId="dd0b548e-2051-480b-b45a-733b835a31bc" providerId="ADAL" clId="{60844903-B388-4954-8079-9B306D4081C9}" dt="2021-02-15T13:11:20.506" v="768" actId="478"/>
          <ac:picMkLst>
            <pc:docMk/>
            <pc:sldMk cId="1971879336" sldId="590"/>
            <ac:picMk id="3" creationId="{0C9ABD45-642F-424A-AE9C-2B001F3C7D4A}"/>
          </ac:picMkLst>
        </pc:picChg>
        <pc:picChg chg="add mod">
          <ac:chgData name="Bertus Boer" userId="dd0b548e-2051-480b-b45a-733b835a31bc" providerId="ADAL" clId="{60844903-B388-4954-8079-9B306D4081C9}" dt="2021-02-16T10:52:02.014" v="1484" actId="1076"/>
          <ac:picMkLst>
            <pc:docMk/>
            <pc:sldMk cId="1971879336" sldId="590"/>
            <ac:picMk id="8194" creationId="{3F00D8E3-0669-44A2-8D17-1334B52A3A2F}"/>
          </ac:picMkLst>
        </pc:picChg>
      </pc:sldChg>
      <pc:sldChg chg="addSp delSp modSp add modAnim">
        <pc:chgData name="Bertus Boer" userId="dd0b548e-2051-480b-b45a-733b835a31bc" providerId="ADAL" clId="{60844903-B388-4954-8079-9B306D4081C9}" dt="2021-02-16T10:46:16.891" v="1452" actId="1076"/>
        <pc:sldMkLst>
          <pc:docMk/>
          <pc:sldMk cId="1786893216" sldId="591"/>
        </pc:sldMkLst>
        <pc:spChg chg="add mod">
          <ac:chgData name="Bertus Boer" userId="dd0b548e-2051-480b-b45a-733b835a31bc" providerId="ADAL" clId="{60844903-B388-4954-8079-9B306D4081C9}" dt="2021-02-16T10:46:13.139" v="1450" actId="1076"/>
          <ac:spMkLst>
            <pc:docMk/>
            <pc:sldMk cId="1786893216" sldId="591"/>
            <ac:spMk id="3" creationId="{E2C3DF97-03DE-40E7-8886-604945864CF8}"/>
          </ac:spMkLst>
        </pc:spChg>
        <pc:spChg chg="mod">
          <ac:chgData name="Bertus Boer" userId="dd0b548e-2051-480b-b45a-733b835a31bc" providerId="ADAL" clId="{60844903-B388-4954-8079-9B306D4081C9}" dt="2021-02-16T10:46:10.913" v="1449" actId="1076"/>
          <ac:spMkLst>
            <pc:docMk/>
            <pc:sldMk cId="1786893216" sldId="591"/>
            <ac:spMk id="5" creationId="{5B1BC01D-AF14-491D-B80C-EDF707176977}"/>
          </ac:spMkLst>
        </pc:spChg>
        <pc:picChg chg="del">
          <ac:chgData name="Bertus Boer" userId="dd0b548e-2051-480b-b45a-733b835a31bc" providerId="ADAL" clId="{60844903-B388-4954-8079-9B306D4081C9}" dt="2021-02-15T13:13:22.926" v="804" actId="478"/>
          <ac:picMkLst>
            <pc:docMk/>
            <pc:sldMk cId="1786893216" sldId="591"/>
            <ac:picMk id="2" creationId="{3EAD58EE-9D14-46F1-A089-1D70B7099867}"/>
          </ac:picMkLst>
        </pc:picChg>
        <pc:picChg chg="add mod">
          <ac:chgData name="Bertus Boer" userId="dd0b548e-2051-480b-b45a-733b835a31bc" providerId="ADAL" clId="{60844903-B388-4954-8079-9B306D4081C9}" dt="2021-02-16T10:46:16.891" v="1452" actId="1076"/>
          <ac:picMkLst>
            <pc:docMk/>
            <pc:sldMk cId="1786893216" sldId="591"/>
            <ac:picMk id="5122" creationId="{906D8C98-91D3-47E2-B831-788B2EC1C7C0}"/>
          </ac:picMkLst>
        </pc:picChg>
      </pc:sldChg>
      <pc:sldChg chg="addSp delSp modSp add modAnim">
        <pc:chgData name="Bertus Boer" userId="dd0b548e-2051-480b-b45a-733b835a31bc" providerId="ADAL" clId="{60844903-B388-4954-8079-9B306D4081C9}" dt="2021-02-16T10:47:23.471" v="1459" actId="1076"/>
        <pc:sldMkLst>
          <pc:docMk/>
          <pc:sldMk cId="879623065" sldId="593"/>
        </pc:sldMkLst>
        <pc:spChg chg="add mod">
          <ac:chgData name="Bertus Boer" userId="dd0b548e-2051-480b-b45a-733b835a31bc" providerId="ADAL" clId="{60844903-B388-4954-8079-9B306D4081C9}" dt="2021-02-16T10:47:23.471" v="1459" actId="1076"/>
          <ac:spMkLst>
            <pc:docMk/>
            <pc:sldMk cId="879623065" sldId="593"/>
            <ac:spMk id="2" creationId="{8E50A20F-5C8E-4AB0-A413-79457D5B2EA6}"/>
          </ac:spMkLst>
        </pc:spChg>
        <pc:picChg chg="del">
          <ac:chgData name="Bertus Boer" userId="dd0b548e-2051-480b-b45a-733b835a31bc" providerId="ADAL" clId="{60844903-B388-4954-8079-9B306D4081C9}" dt="2021-02-15T13:16:50.374" v="862" actId="478"/>
          <ac:picMkLst>
            <pc:docMk/>
            <pc:sldMk cId="879623065" sldId="593"/>
            <ac:picMk id="3" creationId="{2CC63A4C-839D-48F5-94FB-6DAD87896676}"/>
          </ac:picMkLst>
        </pc:picChg>
        <pc:picChg chg="add mod">
          <ac:chgData name="Bertus Boer" userId="dd0b548e-2051-480b-b45a-733b835a31bc" providerId="ADAL" clId="{60844903-B388-4954-8079-9B306D4081C9}" dt="2021-02-16T10:47:15.804" v="1458" actId="1076"/>
          <ac:picMkLst>
            <pc:docMk/>
            <pc:sldMk cId="879623065" sldId="593"/>
            <ac:picMk id="6146" creationId="{B45B99F8-6D42-4CE8-BBEA-594749A1E6C6}"/>
          </ac:picMkLst>
        </pc:picChg>
      </pc:sldChg>
      <pc:sldChg chg="addSp delSp modSp add">
        <pc:chgData name="Bertus Boer" userId="dd0b548e-2051-480b-b45a-733b835a31bc" providerId="ADAL" clId="{60844903-B388-4954-8079-9B306D4081C9}" dt="2021-02-15T13:19:44.468" v="912" actId="1076"/>
        <pc:sldMkLst>
          <pc:docMk/>
          <pc:sldMk cId="955722709" sldId="594"/>
        </pc:sldMkLst>
        <pc:spChg chg="mod">
          <ac:chgData name="Bertus Boer" userId="dd0b548e-2051-480b-b45a-733b835a31bc" providerId="ADAL" clId="{60844903-B388-4954-8079-9B306D4081C9}" dt="2021-02-15T13:18:30.127" v="890" actId="20577"/>
          <ac:spMkLst>
            <pc:docMk/>
            <pc:sldMk cId="955722709" sldId="594"/>
            <ac:spMk id="5" creationId="{5B1BC01D-AF14-491D-B80C-EDF707176977}"/>
          </ac:spMkLst>
        </pc:spChg>
        <pc:spChg chg="add mod">
          <ac:chgData name="Bertus Boer" userId="dd0b548e-2051-480b-b45a-733b835a31bc" providerId="ADAL" clId="{60844903-B388-4954-8079-9B306D4081C9}" dt="2021-02-15T13:19:42.964" v="911" actId="1076"/>
          <ac:spMkLst>
            <pc:docMk/>
            <pc:sldMk cId="955722709" sldId="594"/>
            <ac:spMk id="6" creationId="{05FE787E-69C3-45DA-AFD8-5FAFC3019D1E}"/>
          </ac:spMkLst>
        </pc:spChg>
        <pc:picChg chg="del">
          <ac:chgData name="Bertus Boer" userId="dd0b548e-2051-480b-b45a-733b835a31bc" providerId="ADAL" clId="{60844903-B388-4954-8079-9B306D4081C9}" dt="2021-02-15T13:18:20.854" v="888" actId="478"/>
          <ac:picMkLst>
            <pc:docMk/>
            <pc:sldMk cId="955722709" sldId="594"/>
            <ac:picMk id="2" creationId="{83FA71B7-8352-44C7-85C1-0CC57DDCA473}"/>
          </ac:picMkLst>
        </pc:picChg>
        <pc:picChg chg="add mod">
          <ac:chgData name="Bertus Boer" userId="dd0b548e-2051-480b-b45a-733b835a31bc" providerId="ADAL" clId="{60844903-B388-4954-8079-9B306D4081C9}" dt="2021-02-15T13:18:56.444" v="897" actId="1076"/>
          <ac:picMkLst>
            <pc:docMk/>
            <pc:sldMk cId="955722709" sldId="594"/>
            <ac:picMk id="3" creationId="{6389CEE4-3292-4479-92A3-32156163E0F4}"/>
          </ac:picMkLst>
        </pc:picChg>
        <pc:picChg chg="add mod">
          <ac:chgData name="Bertus Boer" userId="dd0b548e-2051-480b-b45a-733b835a31bc" providerId="ADAL" clId="{60844903-B388-4954-8079-9B306D4081C9}" dt="2021-02-15T13:19:44.468" v="912" actId="1076"/>
          <ac:picMkLst>
            <pc:docMk/>
            <pc:sldMk cId="955722709" sldId="594"/>
            <ac:picMk id="4" creationId="{5BD9B4E1-D8C1-4D1C-A012-0E14F757ED2D}"/>
          </ac:picMkLst>
        </pc:picChg>
      </pc:sldChg>
      <pc:sldChg chg="addSp delSp modSp add modAnim">
        <pc:chgData name="Bertus Boer" userId="dd0b548e-2051-480b-b45a-733b835a31bc" providerId="ADAL" clId="{60844903-B388-4954-8079-9B306D4081C9}" dt="2021-02-16T10:53:54.818" v="1490"/>
        <pc:sldMkLst>
          <pc:docMk/>
          <pc:sldMk cId="264914452" sldId="595"/>
        </pc:sldMkLst>
        <pc:spChg chg="add mod">
          <ac:chgData name="Bertus Boer" userId="dd0b548e-2051-480b-b45a-733b835a31bc" providerId="ADAL" clId="{60844903-B388-4954-8079-9B306D4081C9}" dt="2021-02-16T10:52:16.018" v="1485" actId="1076"/>
          <ac:spMkLst>
            <pc:docMk/>
            <pc:sldMk cId="264914452" sldId="595"/>
            <ac:spMk id="2" creationId="{EE7EFA6D-ECD7-4C5F-93AD-F1703DC58296}"/>
          </ac:spMkLst>
        </pc:spChg>
        <pc:spChg chg="del mod">
          <ac:chgData name="Bertus Boer" userId="dd0b548e-2051-480b-b45a-733b835a31bc" providerId="ADAL" clId="{60844903-B388-4954-8079-9B306D4081C9}" dt="2021-02-15T13:21:23.513" v="949" actId="478"/>
          <ac:spMkLst>
            <pc:docMk/>
            <pc:sldMk cId="264914452" sldId="595"/>
            <ac:spMk id="6" creationId="{05FE787E-69C3-45DA-AFD8-5FAFC3019D1E}"/>
          </ac:spMkLst>
        </pc:spChg>
        <pc:picChg chg="del">
          <ac:chgData name="Bertus Boer" userId="dd0b548e-2051-480b-b45a-733b835a31bc" providerId="ADAL" clId="{60844903-B388-4954-8079-9B306D4081C9}" dt="2021-02-15T13:19:52.622" v="914" actId="478"/>
          <ac:picMkLst>
            <pc:docMk/>
            <pc:sldMk cId="264914452" sldId="595"/>
            <ac:picMk id="3" creationId="{6389CEE4-3292-4479-92A3-32156163E0F4}"/>
          </ac:picMkLst>
        </pc:picChg>
        <pc:picChg chg="del">
          <ac:chgData name="Bertus Boer" userId="dd0b548e-2051-480b-b45a-733b835a31bc" providerId="ADAL" clId="{60844903-B388-4954-8079-9B306D4081C9}" dt="2021-02-15T13:19:53.225" v="915" actId="478"/>
          <ac:picMkLst>
            <pc:docMk/>
            <pc:sldMk cId="264914452" sldId="595"/>
            <ac:picMk id="4" creationId="{5BD9B4E1-D8C1-4D1C-A012-0E14F757ED2D}"/>
          </ac:picMkLst>
        </pc:picChg>
        <pc:picChg chg="add mod">
          <ac:chgData name="Bertus Boer" userId="dd0b548e-2051-480b-b45a-733b835a31bc" providerId="ADAL" clId="{60844903-B388-4954-8079-9B306D4081C9}" dt="2021-02-16T10:53:25.624" v="1488" actId="1076"/>
          <ac:picMkLst>
            <pc:docMk/>
            <pc:sldMk cId="264914452" sldId="595"/>
            <ac:picMk id="9218" creationId="{9FA2EB0C-1881-4A42-9AD6-5A57331B4270}"/>
          </ac:picMkLst>
        </pc:picChg>
      </pc:sldChg>
      <pc:sldChg chg="addSp modSp add modAnim">
        <pc:chgData name="Bertus Boer" userId="dd0b548e-2051-480b-b45a-733b835a31bc" providerId="ADAL" clId="{60844903-B388-4954-8079-9B306D4081C9}" dt="2021-02-16T11:20:40.656" v="1674"/>
        <pc:sldMkLst>
          <pc:docMk/>
          <pc:sldMk cId="3148408206" sldId="596"/>
        </pc:sldMkLst>
        <pc:spChg chg="add mod">
          <ac:chgData name="Bertus Boer" userId="dd0b548e-2051-480b-b45a-733b835a31bc" providerId="ADAL" clId="{60844903-B388-4954-8079-9B306D4081C9}" dt="2021-02-15T14:07:28.993" v="1069" actId="1076"/>
          <ac:spMkLst>
            <pc:docMk/>
            <pc:sldMk cId="3148408206" sldId="596"/>
            <ac:spMk id="4" creationId="{CE4BE8B5-5527-4B76-B53F-4361BE352731}"/>
          </ac:spMkLst>
        </pc:spChg>
        <pc:picChg chg="add mod">
          <ac:chgData name="Bertus Boer" userId="dd0b548e-2051-480b-b45a-733b835a31bc" providerId="ADAL" clId="{60844903-B388-4954-8079-9B306D4081C9}" dt="2021-02-15T14:07:32.797" v="1072" actId="1076"/>
          <ac:picMkLst>
            <pc:docMk/>
            <pc:sldMk cId="3148408206" sldId="596"/>
            <ac:picMk id="2" creationId="{17539642-F6F9-4AEC-BDF9-E163B8580398}"/>
          </ac:picMkLst>
        </pc:picChg>
      </pc:sldChg>
      <pc:sldChg chg="addSp modSp add modAnim">
        <pc:chgData name="Bertus Boer" userId="dd0b548e-2051-480b-b45a-733b835a31bc" providerId="ADAL" clId="{60844903-B388-4954-8079-9B306D4081C9}" dt="2021-02-16T11:02:26.690" v="1539" actId="1076"/>
        <pc:sldMkLst>
          <pc:docMk/>
          <pc:sldMk cId="2673760768" sldId="597"/>
        </pc:sldMkLst>
        <pc:spChg chg="add mod">
          <ac:chgData name="Bertus Boer" userId="dd0b548e-2051-480b-b45a-733b835a31bc" providerId="ADAL" clId="{60844903-B388-4954-8079-9B306D4081C9}" dt="2021-02-15T13:26:26.753" v="1012" actId="255"/>
          <ac:spMkLst>
            <pc:docMk/>
            <pc:sldMk cId="2673760768" sldId="597"/>
            <ac:spMk id="2" creationId="{9DD70E39-55C6-453C-81F7-E3AE8735FC9F}"/>
          </ac:spMkLst>
        </pc:spChg>
        <pc:picChg chg="add mod">
          <ac:chgData name="Bertus Boer" userId="dd0b548e-2051-480b-b45a-733b835a31bc" providerId="ADAL" clId="{60844903-B388-4954-8079-9B306D4081C9}" dt="2021-02-16T11:02:26.690" v="1539" actId="1076"/>
          <ac:picMkLst>
            <pc:docMk/>
            <pc:sldMk cId="2673760768" sldId="597"/>
            <ac:picMk id="12290" creationId="{3F876AE9-B1B3-45C0-8DAA-3CA2313D4830}"/>
          </ac:picMkLst>
        </pc:picChg>
      </pc:sldChg>
      <pc:sldChg chg="addSp modSp add">
        <pc:chgData name="Bertus Boer" userId="dd0b548e-2051-480b-b45a-733b835a31bc" providerId="ADAL" clId="{60844903-B388-4954-8079-9B306D4081C9}" dt="2021-02-16T11:15:19.359" v="1635" actId="1440"/>
        <pc:sldMkLst>
          <pc:docMk/>
          <pc:sldMk cId="315013356" sldId="598"/>
        </pc:sldMkLst>
        <pc:spChg chg="mod">
          <ac:chgData name="Bertus Boer" userId="dd0b548e-2051-480b-b45a-733b835a31bc" providerId="ADAL" clId="{60844903-B388-4954-8079-9B306D4081C9}" dt="2021-02-16T11:12:55.085" v="1628" actId="1076"/>
          <ac:spMkLst>
            <pc:docMk/>
            <pc:sldMk cId="315013356" sldId="598"/>
            <ac:spMk id="5" creationId="{00000000-0000-0000-0000-000000000000}"/>
          </ac:spMkLst>
        </pc:spChg>
        <pc:picChg chg="mod">
          <ac:chgData name="Bertus Boer" userId="dd0b548e-2051-480b-b45a-733b835a31bc" providerId="ADAL" clId="{60844903-B388-4954-8079-9B306D4081C9}" dt="2021-02-16T11:13:01.557" v="1631" actId="1076"/>
          <ac:picMkLst>
            <pc:docMk/>
            <pc:sldMk cId="315013356" sldId="598"/>
            <ac:picMk id="6" creationId="{00000000-0000-0000-0000-000000000000}"/>
          </ac:picMkLst>
        </pc:picChg>
        <pc:picChg chg="add mod">
          <ac:chgData name="Bertus Boer" userId="dd0b548e-2051-480b-b45a-733b835a31bc" providerId="ADAL" clId="{60844903-B388-4954-8079-9B306D4081C9}" dt="2021-02-16T11:15:19.359" v="1635" actId="1440"/>
          <ac:picMkLst>
            <pc:docMk/>
            <pc:sldMk cId="315013356" sldId="598"/>
            <ac:picMk id="16386" creationId="{4B2095F1-F8FC-4B30-9AC2-685B5D2F0D2D}"/>
          </ac:picMkLst>
        </pc:picChg>
      </pc:sldChg>
      <pc:sldChg chg="addSp modSp add modAnim">
        <pc:chgData name="Bertus Boer" userId="dd0b548e-2051-480b-b45a-733b835a31bc" providerId="ADAL" clId="{60844903-B388-4954-8079-9B306D4081C9}" dt="2021-02-16T11:17:32.735" v="1655" actId="1076"/>
        <pc:sldMkLst>
          <pc:docMk/>
          <pc:sldMk cId="2441057827" sldId="599"/>
        </pc:sldMkLst>
        <pc:spChg chg="mod">
          <ac:chgData name="Bertus Boer" userId="dd0b548e-2051-480b-b45a-733b835a31bc" providerId="ADAL" clId="{60844903-B388-4954-8079-9B306D4081C9}" dt="2021-02-16T11:16:01.829" v="1644" actId="6549"/>
          <ac:spMkLst>
            <pc:docMk/>
            <pc:sldMk cId="2441057827" sldId="599"/>
            <ac:spMk id="4" creationId="{00000000-0000-0000-0000-000000000000}"/>
          </ac:spMkLst>
        </pc:spChg>
        <pc:picChg chg="add mod">
          <ac:chgData name="Bertus Boer" userId="dd0b548e-2051-480b-b45a-733b835a31bc" providerId="ADAL" clId="{60844903-B388-4954-8079-9B306D4081C9}" dt="2021-02-16T11:17:32.735" v="1655" actId="1076"/>
          <ac:picMkLst>
            <pc:docMk/>
            <pc:sldMk cId="2441057827" sldId="599"/>
            <ac:picMk id="17410" creationId="{AA5785B5-E4D7-4B2D-A6E6-7B42B8699262}"/>
          </ac:picMkLst>
        </pc:picChg>
      </pc:sldChg>
      <pc:sldChg chg="modSp add">
        <pc:chgData name="Bertus Boer" userId="dd0b548e-2051-480b-b45a-733b835a31bc" providerId="ADAL" clId="{60844903-B388-4954-8079-9B306D4081C9}" dt="2021-02-16T11:20:18.101" v="1669" actId="1076"/>
        <pc:sldMkLst>
          <pc:docMk/>
          <pc:sldMk cId="592578828" sldId="600"/>
        </pc:sldMkLst>
        <pc:picChg chg="mod">
          <ac:chgData name="Bertus Boer" userId="dd0b548e-2051-480b-b45a-733b835a31bc" providerId="ADAL" clId="{60844903-B388-4954-8079-9B306D4081C9}" dt="2021-02-16T11:20:18.101" v="1669" actId="1076"/>
          <ac:picMkLst>
            <pc:docMk/>
            <pc:sldMk cId="592578828" sldId="600"/>
            <ac:picMk id="5" creationId="{00000000-0000-0000-0000-000000000000}"/>
          </ac:picMkLst>
        </pc:picChg>
        <pc:picChg chg="mod">
          <ac:chgData name="Bertus Boer" userId="dd0b548e-2051-480b-b45a-733b835a31bc" providerId="ADAL" clId="{60844903-B388-4954-8079-9B306D4081C9}" dt="2021-02-16T11:20:13.275" v="1667" actId="1076"/>
          <ac:picMkLst>
            <pc:docMk/>
            <pc:sldMk cId="592578828" sldId="600"/>
            <ac:picMk id="6" creationId="{00000000-0000-0000-0000-000000000000}"/>
          </ac:picMkLst>
        </pc:picChg>
      </pc:sldChg>
      <pc:sldChg chg="modSp add">
        <pc:chgData name="Bertus Boer" userId="dd0b548e-2051-480b-b45a-733b835a31bc" providerId="ADAL" clId="{60844903-B388-4954-8079-9B306D4081C9}" dt="2021-02-16T11:20:31.512" v="1672" actId="1076"/>
        <pc:sldMkLst>
          <pc:docMk/>
          <pc:sldMk cId="290708901" sldId="601"/>
        </pc:sldMkLst>
        <pc:spChg chg="mod">
          <ac:chgData name="Bertus Boer" userId="dd0b548e-2051-480b-b45a-733b835a31bc" providerId="ADAL" clId="{60844903-B388-4954-8079-9B306D4081C9}" dt="2021-02-16T11:20:22.912" v="1670" actId="1076"/>
          <ac:spMkLst>
            <pc:docMk/>
            <pc:sldMk cId="290708901" sldId="601"/>
            <ac:spMk id="4" creationId="{00000000-0000-0000-0000-000000000000}"/>
          </ac:spMkLst>
        </pc:spChg>
        <pc:spChg chg="mod">
          <ac:chgData name="Bertus Boer" userId="dd0b548e-2051-480b-b45a-733b835a31bc" providerId="ADAL" clId="{60844903-B388-4954-8079-9B306D4081C9}" dt="2021-02-16T11:20:31.512" v="1672" actId="1076"/>
          <ac:spMkLst>
            <pc:docMk/>
            <pc:sldMk cId="290708901" sldId="601"/>
            <ac:spMk id="5" creationId="{00000000-0000-0000-0000-000000000000}"/>
          </ac:spMkLst>
        </pc:spChg>
        <pc:picChg chg="mod">
          <ac:chgData name="Bertus Boer" userId="dd0b548e-2051-480b-b45a-733b835a31bc" providerId="ADAL" clId="{60844903-B388-4954-8079-9B306D4081C9}" dt="2021-02-16T11:20:27.556" v="1671" actId="1076"/>
          <ac:picMkLst>
            <pc:docMk/>
            <pc:sldMk cId="290708901" sldId="601"/>
            <ac:picMk id="6" creationId="{00000000-0000-0000-0000-000000000000}"/>
          </ac:picMkLst>
        </pc:picChg>
      </pc:sldChg>
      <pc:sldChg chg="addSp modSp add ord modAnim">
        <pc:chgData name="Bertus Boer" userId="dd0b548e-2051-480b-b45a-733b835a31bc" providerId="ADAL" clId="{60844903-B388-4954-8079-9B306D4081C9}" dt="2021-02-16T10:26:19.905" v="1185"/>
        <pc:sldMkLst>
          <pc:docMk/>
          <pc:sldMk cId="3786349253" sldId="602"/>
        </pc:sldMkLst>
        <pc:spChg chg="mod">
          <ac:chgData name="Bertus Boer" userId="dd0b548e-2051-480b-b45a-733b835a31bc" providerId="ADAL" clId="{60844903-B388-4954-8079-9B306D4081C9}" dt="2021-02-16T10:25:03.361" v="1176" actId="20577"/>
          <ac:spMkLst>
            <pc:docMk/>
            <pc:sldMk cId="3786349253" sldId="602"/>
            <ac:spMk id="2" creationId="{D5BB142D-D656-48EB-8C67-3E76DB9E7C78}"/>
          </ac:spMkLst>
        </pc:spChg>
        <pc:picChg chg="add mod">
          <ac:chgData name="Bertus Boer" userId="dd0b548e-2051-480b-b45a-733b835a31bc" providerId="ADAL" clId="{60844903-B388-4954-8079-9B306D4081C9}" dt="2021-02-16T10:24:57.899" v="1173" actId="1076"/>
          <ac:picMkLst>
            <pc:docMk/>
            <pc:sldMk cId="3786349253" sldId="602"/>
            <ac:picMk id="2050" creationId="{5446B1ED-9949-449F-8D19-FE0B4FB79E15}"/>
          </ac:picMkLst>
        </pc:picChg>
      </pc:sldChg>
      <pc:sldChg chg="addSp delSp modSp add delAnim modAnim">
        <pc:chgData name="Bertus Boer" userId="dd0b548e-2051-480b-b45a-733b835a31bc" providerId="ADAL" clId="{60844903-B388-4954-8079-9B306D4081C9}" dt="2021-02-16T10:57:25.782" v="1513" actId="1076"/>
        <pc:sldMkLst>
          <pc:docMk/>
          <pc:sldMk cId="557871877" sldId="603"/>
        </pc:sldMkLst>
        <pc:spChg chg="del mod">
          <ac:chgData name="Bertus Boer" userId="dd0b548e-2051-480b-b45a-733b835a31bc" providerId="ADAL" clId="{60844903-B388-4954-8079-9B306D4081C9}" dt="2021-02-16T10:57:01.897" v="1510"/>
          <ac:spMkLst>
            <pc:docMk/>
            <pc:sldMk cId="557871877" sldId="603"/>
            <ac:spMk id="4" creationId="{00000000-0000-0000-0000-000000000000}"/>
          </ac:spMkLst>
        </pc:spChg>
        <pc:picChg chg="add mod">
          <ac:chgData name="Bertus Boer" userId="dd0b548e-2051-480b-b45a-733b835a31bc" providerId="ADAL" clId="{60844903-B388-4954-8079-9B306D4081C9}" dt="2021-02-16T10:57:25.782" v="1513" actId="1076"/>
          <ac:picMkLst>
            <pc:docMk/>
            <pc:sldMk cId="557871877" sldId="603"/>
            <ac:picMk id="5" creationId="{C58D4F96-D311-4F50-AB19-EF40FCCECED5}"/>
          </ac:picMkLst>
        </pc:picChg>
        <pc:picChg chg="del">
          <ac:chgData name="Bertus Boer" userId="dd0b548e-2051-480b-b45a-733b835a31bc" providerId="ADAL" clId="{60844903-B388-4954-8079-9B306D4081C9}" dt="2021-02-16T10:57:01.881" v="1508" actId="478"/>
          <ac:picMkLst>
            <pc:docMk/>
            <pc:sldMk cId="557871877" sldId="603"/>
            <ac:picMk id="6" creationId="{00000000-0000-0000-0000-000000000000}"/>
          </ac:picMkLst>
        </pc:picChg>
      </pc:sldChg>
      <pc:sldChg chg="modSp add modAnim">
        <pc:chgData name="Bertus Boer" userId="dd0b548e-2051-480b-b45a-733b835a31bc" providerId="ADAL" clId="{60844903-B388-4954-8079-9B306D4081C9}" dt="2021-02-18T10:17:12.678" v="1929" actId="1076"/>
        <pc:sldMkLst>
          <pc:docMk/>
          <pc:sldMk cId="1819658381" sldId="604"/>
        </pc:sldMkLst>
        <pc:spChg chg="mod">
          <ac:chgData name="Bertus Boer" userId="dd0b548e-2051-480b-b45a-733b835a31bc" providerId="ADAL" clId="{60844903-B388-4954-8079-9B306D4081C9}" dt="2021-02-18T10:17:12.678" v="1929" actId="1076"/>
          <ac:spMkLst>
            <pc:docMk/>
            <pc:sldMk cId="1819658381" sldId="604"/>
            <ac:spMk id="5" creationId="{5B1BC01D-AF14-491D-B80C-EDF707176977}"/>
          </ac:spMkLst>
        </pc:spChg>
      </pc:sldChg>
      <pc:sldChg chg="modSp add del">
        <pc:chgData name="Bertus Boer" userId="dd0b548e-2051-480b-b45a-733b835a31bc" providerId="ADAL" clId="{60844903-B388-4954-8079-9B306D4081C9}" dt="2021-03-02T20:20:32.906" v="1936" actId="2696"/>
        <pc:sldMkLst>
          <pc:docMk/>
          <pc:sldMk cId="2341416615" sldId="605"/>
        </pc:sldMkLst>
        <pc:spChg chg="mod">
          <ac:chgData name="Bertus Boer" userId="dd0b548e-2051-480b-b45a-733b835a31bc" providerId="ADAL" clId="{60844903-B388-4954-8079-9B306D4081C9}" dt="2021-03-02T20:20:12.559" v="1935" actId="6549"/>
          <ac:spMkLst>
            <pc:docMk/>
            <pc:sldMk cId="2341416615" sldId="605"/>
            <ac:spMk id="3" creationId="{40426A20-F433-411C-A1F6-BAA2A59707E5}"/>
          </ac:spMkLst>
        </pc:spChg>
      </pc:sldChg>
      <pc:sldChg chg="add del">
        <pc:chgData name="Bertus Boer" userId="dd0b548e-2051-480b-b45a-733b835a31bc" providerId="ADAL" clId="{60844903-B388-4954-8079-9B306D4081C9}" dt="2021-03-02T20:18:00.136" v="1931" actId="2696"/>
        <pc:sldMkLst>
          <pc:docMk/>
          <pc:sldMk cId="3509021153" sldId="605"/>
        </pc:sldMkLst>
      </pc:sldChg>
      <pc:sldChg chg="modSp">
        <pc:chgData name="Bertus Boer" userId="dd0b548e-2051-480b-b45a-733b835a31bc" providerId="ADAL" clId="{60844903-B388-4954-8079-9B306D4081C9}" dt="2021-03-02T20:20:44.806" v="1939" actId="6549"/>
        <pc:sldMkLst>
          <pc:docMk/>
          <pc:sldMk cId="3646524556" sldId="606"/>
        </pc:sldMkLst>
        <pc:spChg chg="mod">
          <ac:chgData name="Bertus Boer" userId="dd0b548e-2051-480b-b45a-733b835a31bc" providerId="ADAL" clId="{60844903-B388-4954-8079-9B306D4081C9}" dt="2021-03-02T20:20:44.806" v="1939" actId="6549"/>
          <ac:spMkLst>
            <pc:docMk/>
            <pc:sldMk cId="3646524556" sldId="606"/>
            <ac:spMk id="5" creationId="{5B1BC01D-AF14-491D-B80C-EDF707176977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D18521-93E2-42F2-8D31-8E2C45FA3F39}" type="datetimeFigureOut">
              <a:rPr lang="nl-NL" smtClean="0"/>
              <a:t>9-8-2021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E17C70-31F6-4DCD-817C-2DEECE6D6514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9434401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Openings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1130533" y="6142150"/>
            <a:ext cx="46800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6414506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3509F3-33F0-43C4-955A-08507165D4AB}" type="datetime1">
              <a:rPr lang="nl-NL" smtClean="0"/>
              <a:t>9-8-2021</a:t>
            </a:fld>
            <a:endParaRPr lang="nl-NL"/>
          </a:p>
        </p:txBody>
      </p:sp>
      <p:sp>
        <p:nvSpPr>
          <p:cNvPr id="3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/>
              <a:t>Gewasbescherming en waterkwaliteit open teelt</a:t>
            </a:r>
          </a:p>
        </p:txBody>
      </p:sp>
      <p:sp>
        <p:nvSpPr>
          <p:cNvPr id="4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67A2BF-91C1-4B05-A290-A809F7FBAA07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8900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Met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6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r>
              <a:rPr lang="nl-NL" dirty="0"/>
              <a:t>Verplaats deze vervolgens naar de achtergrond om de tekst te typen.</a:t>
            </a:r>
          </a:p>
        </p:txBody>
      </p:sp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1" i="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aseline="0">
                <a:solidFill>
                  <a:schemeClr val="bg1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7688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diaZonderBe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720000" y="3060000"/>
            <a:ext cx="8280000" cy="72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4400" b="1" i="0" baseline="0">
                <a:solidFill>
                  <a:srgbClr val="1E201F"/>
                </a:solidFill>
                <a:latin typeface="Arial" panose="020B0604020202020204" pitchFamily="34" charset="0"/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720000" y="3816000"/>
            <a:ext cx="8280000" cy="720000"/>
          </a:xfrm>
        </p:spPr>
        <p:txBody>
          <a:bodyPr lIns="0" tIns="0" rIns="0" bIns="0">
            <a:noAutofit/>
          </a:bodyPr>
          <a:lstStyle>
            <a:lvl1pPr marL="0" indent="0" algn="l">
              <a:buNone/>
              <a:defRPr sz="2400" baseline="0">
                <a:solidFill>
                  <a:srgbClr val="1E201F"/>
                </a:solidFill>
                <a:latin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0552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el en tekst/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08187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8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/>
          <a:lstStyle>
            <a:lvl1pPr marL="0" indent="0" algn="l">
              <a:buFontTx/>
              <a:buNone/>
              <a:defRPr sz="1600" baseline="0"/>
            </a:lvl1pPr>
          </a:lstStyle>
          <a:p>
            <a:r>
              <a:rPr lang="nl-NL" dirty="0"/>
              <a:t>Klik op het pictogram in het midden om een achtergrondafbeelding toe te voegen (19,05 x 27 cm). </a:t>
            </a:r>
            <a:br>
              <a:rPr lang="nl-NL" dirty="0"/>
            </a:br>
            <a:endParaRPr lang="nl-NL" dirty="0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8888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9720000" cy="6858000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nl-NL" dirty="0"/>
              <a:t>Klik op het pictogram in het midden om een afbeelding toe te voegen (19,05 x 10 cm).</a:t>
            </a:r>
            <a:r>
              <a:rPr lang="nl-NL" sz="1600" dirty="0"/>
              <a:t> </a:t>
            </a:r>
            <a:endParaRPr lang="nl-NL" dirty="0"/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8861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, tekst en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4932000" cy="72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2088000" y="1476000"/>
            <a:ext cx="3600000" cy="4680000"/>
          </a:xfrm>
        </p:spPr>
        <p:txBody>
          <a:bodyPr/>
          <a:lstStyle/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afbeelding 5"/>
          <p:cNvSpPr>
            <a:spLocks noGrp="1"/>
          </p:cNvSpPr>
          <p:nvPr>
            <p:ph type="pic" sz="quarter" idx="11" hasCustomPrompt="1"/>
          </p:nvPr>
        </p:nvSpPr>
        <p:spPr>
          <a:xfrm>
            <a:off x="6120000" y="0"/>
            <a:ext cx="3600000" cy="6858000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600"/>
            </a:lvl1pPr>
          </a:lstStyle>
          <a:p>
            <a:r>
              <a:rPr lang="nl-NL" dirty="0"/>
              <a:t>Klik op het pictogram in het midden om een afbeelding toe te voegen (19,05 x 10 cm).</a:t>
            </a:r>
            <a:r>
              <a:rPr lang="nl-NL" sz="1600" dirty="0"/>
              <a:t> </a:t>
            </a:r>
            <a:endParaRPr lang="nl-NL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0399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4932000" cy="7200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 hasCustomPrompt="1"/>
          </p:nvPr>
        </p:nvSpPr>
        <p:spPr>
          <a:xfrm>
            <a:off x="2088000" y="1476000"/>
            <a:ext cx="7200000" cy="4680000"/>
          </a:xfrm>
        </p:spPr>
        <p:txBody>
          <a:bodyPr/>
          <a:lstStyle/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9049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ot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kstvak 2"/>
          <p:cNvSpPr txBox="1"/>
          <p:nvPr/>
        </p:nvSpPr>
        <p:spPr>
          <a:xfrm>
            <a:off x="1130533" y="6142150"/>
            <a:ext cx="468006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49768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34400" y="0"/>
            <a:ext cx="2459736" cy="6858000"/>
          </a:xfrm>
          <a:prstGeom prst="rect">
            <a:avLst/>
          </a:prstGeom>
        </p:spPr>
      </p:pic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756000" y="576000"/>
            <a:ext cx="9036000" cy="1080000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2052000" y="1728000"/>
            <a:ext cx="7740000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</p:spTree>
    <p:extLst>
      <p:ext uri="{BB962C8B-B14F-4D97-AF65-F5344CB8AC3E}">
        <p14:creationId xmlns:p14="http://schemas.microsoft.com/office/powerpoint/2010/main" val="625692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49" r:id="rId2"/>
    <p:sldLayoutId id="2147483652" r:id="rId3"/>
    <p:sldLayoutId id="2147483650" r:id="rId4"/>
    <p:sldLayoutId id="2147483653" r:id="rId5"/>
    <p:sldLayoutId id="2147483657" r:id="rId6"/>
    <p:sldLayoutId id="2147483654" r:id="rId7"/>
    <p:sldLayoutId id="2147483655" r:id="rId8"/>
    <p:sldLayoutId id="2147483656" r:id="rId9"/>
    <p:sldLayoutId id="2147483658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 baseline="0">
          <a:solidFill>
            <a:srgbClr val="1E201F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0" indent="-360000" algn="l" defTabSz="914400" rtl="0" eaLnBrk="1" latinLnBrk="0" hangingPunct="1">
        <a:lnSpc>
          <a:spcPct val="100000"/>
        </a:lnSpc>
        <a:spcBef>
          <a:spcPts val="0"/>
        </a:spcBef>
        <a:buFont typeface="Arial" panose="020B0604020202020204" pitchFamily="34" charset="0"/>
        <a:buChar char="•"/>
        <a:defRPr sz="2400" kern="1200" baseline="0">
          <a:solidFill>
            <a:srgbClr val="1E201F"/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00000"/>
        </a:lnSpc>
        <a:spcBef>
          <a:spcPts val="0"/>
        </a:spcBef>
        <a:buFontTx/>
        <a:buNone/>
        <a:defRPr sz="2400" kern="1200" baseline="0">
          <a:solidFill>
            <a:srgbClr val="1E201F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rgbClr val="1E201F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201F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rgbClr val="1E201F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http://www.meegaa.nl/webfotos/producten_zweden.jpg" TargetMode="External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60ATB3hw8oQ" TargetMode="External"/><Relationship Id="rId4" Type="http://schemas.openxmlformats.org/officeDocument/2006/relationships/hyperlink" Target="https://www.rhp.nl/nl/professional/keurmerkenoverzicht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6064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8854109-56ED-479F-92B9-FC43700A9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0188" y="713453"/>
            <a:ext cx="8280000" cy="720000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Substraat</a:t>
            </a: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3577E34-2F1B-40DE-A540-331BF50A1EA5}"/>
              </a:ext>
            </a:extLst>
          </p:cNvPr>
          <p:cNvSpPr txBox="1"/>
          <p:nvPr/>
        </p:nvSpPr>
        <p:spPr>
          <a:xfrm>
            <a:off x="190500" y="1663700"/>
            <a:ext cx="213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Grondstoffen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2B4A929-8E8A-46E3-B370-D4CCEF184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188" y="1663700"/>
            <a:ext cx="7743825" cy="4972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7172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8854109-56ED-479F-92B9-FC43700A9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0188" y="713453"/>
            <a:ext cx="8280000" cy="720000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Substraat</a:t>
            </a: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3577E34-2F1B-40DE-A540-331BF50A1EA5}"/>
              </a:ext>
            </a:extLst>
          </p:cNvPr>
          <p:cNvSpPr txBox="1"/>
          <p:nvPr/>
        </p:nvSpPr>
        <p:spPr>
          <a:xfrm>
            <a:off x="190500" y="1663700"/>
            <a:ext cx="213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Grondstoffen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8FBBCE0-E4C6-4E37-A63B-055882B8B54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76587" y="1663700"/>
            <a:ext cx="6424613" cy="47943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6394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818707" y="435935"/>
            <a:ext cx="29292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r>
              <a:rPr lang="nl-NL" sz="3600" dirty="0"/>
              <a:t>Veen winning</a:t>
            </a:r>
            <a:endParaRPr lang="nl-NL" sz="3600" b="1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5182045-F296-491F-93A8-7AEEF58B3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1863" y="1906994"/>
            <a:ext cx="649605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883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818707" y="435935"/>
            <a:ext cx="500669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r>
              <a:rPr lang="nl-NL" sz="3600" dirty="0"/>
              <a:t>Zweeds Veenmos (fijn)</a:t>
            </a:r>
            <a:r>
              <a:rPr lang="nl-NL" sz="3600" b="1" dirty="0"/>
              <a:t>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B50A1BD7-788F-4C1A-BD85-69C6B18E5C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6781" y="2402913"/>
            <a:ext cx="63912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76265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818707" y="435935"/>
            <a:ext cx="2929007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r>
              <a:rPr lang="nl-NL" sz="3600" dirty="0"/>
              <a:t>Baltisch veen</a:t>
            </a:r>
            <a:endParaRPr lang="nl-NL" sz="3600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A9D882D-0BB3-49EE-B3CE-5B90482C04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1386" y="2076338"/>
            <a:ext cx="6400800" cy="425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063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818707" y="435935"/>
            <a:ext cx="23134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r>
              <a:rPr lang="nl-NL" sz="3600" dirty="0"/>
              <a:t>Iers veen</a:t>
            </a:r>
            <a:endParaRPr lang="nl-NL" sz="3600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BF431CC-B3FD-49F3-ACEC-3F072BCB86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23118" y="1993494"/>
            <a:ext cx="6438900" cy="429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9887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818707" y="435935"/>
            <a:ext cx="29292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r>
              <a:rPr lang="nl-NL" sz="3600" dirty="0"/>
              <a:t>Veen winning</a:t>
            </a:r>
            <a:endParaRPr lang="nl-NL" sz="3600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D13E59C-2428-4114-B880-933484B2C0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5247" y="2190261"/>
            <a:ext cx="6505575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25304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818707" y="435935"/>
            <a:ext cx="2929200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r>
              <a:rPr lang="nl-NL" sz="3600" dirty="0"/>
              <a:t>Veen winning</a:t>
            </a:r>
            <a:endParaRPr lang="nl-NL" sz="3600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903A256C-76A2-41D6-9A4D-C27B861F06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7748" y="2190261"/>
            <a:ext cx="6381750" cy="4248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42403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8854109-56ED-479F-92B9-FC43700A9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0188" y="713453"/>
            <a:ext cx="8280000" cy="720000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Substraat</a:t>
            </a: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3577E34-2F1B-40DE-A540-331BF50A1EA5}"/>
              </a:ext>
            </a:extLst>
          </p:cNvPr>
          <p:cNvSpPr txBox="1"/>
          <p:nvPr/>
        </p:nvSpPr>
        <p:spPr>
          <a:xfrm>
            <a:off x="190500" y="1663700"/>
            <a:ext cx="213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Grondstoffen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0DC65494-F7CC-4F56-8BAC-67DB5F73F498}"/>
              </a:ext>
            </a:extLst>
          </p:cNvPr>
          <p:cNvSpPr/>
          <p:nvPr/>
        </p:nvSpPr>
        <p:spPr>
          <a:xfrm>
            <a:off x="2195814" y="2225605"/>
            <a:ext cx="8279999" cy="39087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200" b="1" dirty="0"/>
              <a:t>Eigenschappen Veen: 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Lage bulkdichtheid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Hoge watercapaciteit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Lage pH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Stabiel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CEC ​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nl-NL" sz="1600" i="1" dirty="0"/>
              <a:t>Het klei-humus complex of de CEC (</a:t>
            </a:r>
            <a:r>
              <a:rPr lang="nl-NL" sz="1600" i="1" dirty="0" err="1"/>
              <a:t>Cation</a:t>
            </a:r>
            <a:r>
              <a:rPr lang="nl-NL" sz="1600" i="1" dirty="0"/>
              <a:t> Exchange </a:t>
            </a:r>
            <a:r>
              <a:rPr lang="nl-NL" sz="1600" i="1" dirty="0" err="1"/>
              <a:t>Capacity</a:t>
            </a:r>
            <a:r>
              <a:rPr lang="nl-NL" sz="1600" i="1" dirty="0"/>
              <a:t>, bindingscapaciteit kleihumuscomplex) is een maat voor het vermogen van de bodem om nutriënten en water vast te houden en die gedurende het seizoen na te leveren.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Jaren ervaring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Goedkoop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Voldoen beschikbaar</a:t>
            </a:r>
          </a:p>
        </p:txBody>
      </p:sp>
    </p:spTree>
    <p:extLst>
      <p:ext uri="{BB962C8B-B14F-4D97-AF65-F5344CB8AC3E}">
        <p14:creationId xmlns:p14="http://schemas.microsoft.com/office/powerpoint/2010/main" val="817624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1148316" y="691117"/>
            <a:ext cx="23134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r>
              <a:rPr lang="nl-NL" sz="3600" dirty="0" err="1"/>
              <a:t>Rijstkaf</a:t>
            </a:r>
            <a:r>
              <a:rPr lang="nl-NL" sz="3600" b="1" dirty="0"/>
              <a:t> 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EAD58EE-9D14-46F1-A089-1D70B70998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06874" y="1827028"/>
            <a:ext cx="6381750" cy="42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5663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491942" y="1351508"/>
            <a:ext cx="989891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endParaRPr lang="nl-NL" sz="3600" b="1" dirty="0"/>
          </a:p>
        </p:txBody>
      </p:sp>
      <p:pic>
        <p:nvPicPr>
          <p:cNvPr id="3" name="lightboxImage" descr="http://www.meegaa.nl/webfotos/producten_zweden.jpg">
            <a:extLst>
              <a:ext uri="{FF2B5EF4-FFF2-40B4-BE49-F238E27FC236}">
                <a16:creationId xmlns:a16="http://schemas.microsoft.com/office/drawing/2014/main" id="{B7541765-7DBA-4F71-9EB2-7BDC8631D921}"/>
              </a:ext>
            </a:extLst>
          </p:cNvPr>
          <p:cNvPicPr/>
          <p:nvPr/>
        </p:nvPicPr>
        <p:blipFill>
          <a:blip r:embed="rId2" r:link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69705" y="2356339"/>
            <a:ext cx="5818157" cy="3420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196583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1052623" y="340242"/>
            <a:ext cx="23134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r>
              <a:rPr lang="nl-NL" sz="3600" dirty="0" err="1"/>
              <a:t>Rijstkaf</a:t>
            </a:r>
            <a:r>
              <a:rPr lang="nl-NL" sz="3600" b="1" dirty="0"/>
              <a:t> </a:t>
            </a:r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E2C3DF97-03DE-40E7-8886-604945864CF8}"/>
              </a:ext>
            </a:extLst>
          </p:cNvPr>
          <p:cNvSpPr/>
          <p:nvPr/>
        </p:nvSpPr>
        <p:spPr>
          <a:xfrm>
            <a:off x="858579" y="2244060"/>
            <a:ext cx="7626202" cy="23698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600" dirty="0"/>
              <a:t>Eigenschappen </a:t>
            </a:r>
            <a:r>
              <a:rPr lang="nl-NL" sz="2600" dirty="0" err="1"/>
              <a:t>Rijstkaf</a:t>
            </a:r>
            <a:r>
              <a:rPr lang="nl-NL" sz="2600" dirty="0"/>
              <a:t>:</a:t>
            </a:r>
          </a:p>
          <a:p>
            <a:endParaRPr lang="nl-NL" sz="2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Lage bulkdichtheid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Verhoging van het lucht gehalte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Inbreng Si </a:t>
            </a:r>
            <a:r>
              <a:rPr lang="nl-NL" sz="2400" dirty="0" err="1"/>
              <a:t>Sillicium</a:t>
            </a:r>
            <a:r>
              <a:rPr lang="nl-NL" sz="2400" dirty="0"/>
              <a:t> (weerbaarheid planten vergroot)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Afstrooien ter voorkomen van onkruidgroei</a:t>
            </a:r>
          </a:p>
        </p:txBody>
      </p:sp>
      <p:pic>
        <p:nvPicPr>
          <p:cNvPr id="5122" name="Picture 2" descr="Afbeeldingsresultaat voor rijstkaf">
            <a:extLst>
              <a:ext uri="{FF2B5EF4-FFF2-40B4-BE49-F238E27FC236}">
                <a16:creationId xmlns:a16="http://schemas.microsoft.com/office/drawing/2014/main" id="{906D8C98-91D3-47E2-B831-788B2EC1C7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75961" y="4859125"/>
            <a:ext cx="6807484" cy="1716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6893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818707" y="435935"/>
            <a:ext cx="23134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r>
              <a:rPr lang="nl-NL" sz="3600" dirty="0"/>
              <a:t>Houtvezel</a:t>
            </a:r>
            <a:endParaRPr lang="nl-NL" sz="3600" b="1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CC63A4C-839D-48F5-94FB-6DAD878966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8790" y="1875428"/>
            <a:ext cx="6410325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2459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818707" y="435935"/>
            <a:ext cx="23134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r>
              <a:rPr lang="nl-NL" sz="3600" dirty="0"/>
              <a:t>Houtvezel</a:t>
            </a:r>
            <a:endParaRPr lang="nl-NL" sz="3600" b="1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8E50A20F-5C8E-4AB0-A413-79457D5B2EA6}"/>
              </a:ext>
            </a:extLst>
          </p:cNvPr>
          <p:cNvSpPr/>
          <p:nvPr/>
        </p:nvSpPr>
        <p:spPr>
          <a:xfrm>
            <a:off x="1688805" y="2335289"/>
            <a:ext cx="6096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600" dirty="0"/>
              <a:t>Eigenschappen Houtvezel</a:t>
            </a:r>
            <a:r>
              <a:rPr lang="nl-NL" dirty="0"/>
              <a:t>: </a:t>
            </a:r>
          </a:p>
          <a:p>
            <a:r>
              <a:rPr lang="nl-NL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Lage bulkdichtheid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Verhoging van het luchtgehalte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Afdrogend effect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N-fixatie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Organische activiteit</a:t>
            </a:r>
          </a:p>
        </p:txBody>
      </p:sp>
      <p:pic>
        <p:nvPicPr>
          <p:cNvPr id="6146" name="Picture 2" descr="Afbeeldingsresultaat voor Houtvezel">
            <a:extLst>
              <a:ext uri="{FF2B5EF4-FFF2-40B4-BE49-F238E27FC236}">
                <a16:creationId xmlns:a16="http://schemas.microsoft.com/office/drawing/2014/main" id="{B45B99F8-6D42-4CE8-BBEA-594749A1E6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9630" y="3687619"/>
            <a:ext cx="4826849" cy="2957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962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869507" y="397835"/>
            <a:ext cx="23134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r>
              <a:rPr lang="nl-NL" sz="3600" dirty="0"/>
              <a:t>Bark</a:t>
            </a:r>
            <a:endParaRPr lang="nl-NL" sz="3600" b="1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207D9A7A-7B8F-49E0-A7CA-F351CADAB1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49537" y="1370012"/>
            <a:ext cx="7248525" cy="48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717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869507" y="397835"/>
            <a:ext cx="23134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r>
              <a:rPr lang="nl-NL" sz="3600" dirty="0"/>
              <a:t>Bark</a:t>
            </a:r>
            <a:endParaRPr lang="nl-NL" sz="3600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5060295-ABF9-4BB9-98AB-DEC854A8A57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6525" y="1364290"/>
            <a:ext cx="6838950" cy="509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4867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818707" y="435935"/>
            <a:ext cx="23134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r>
              <a:rPr lang="nl-NL" sz="3600" dirty="0"/>
              <a:t>Bark mini</a:t>
            </a:r>
            <a:endParaRPr lang="nl-NL" sz="3600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05205E5-967C-4043-B2B0-A0AA0DFC72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644" y="1614376"/>
            <a:ext cx="6830032" cy="4573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33265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818707" y="435935"/>
            <a:ext cx="3134191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r>
              <a:rPr lang="nl-NL" sz="3600" dirty="0"/>
              <a:t>Structuur Bark</a:t>
            </a:r>
            <a:endParaRPr lang="nl-NL" sz="3600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0FC50B5B-BA2C-46FA-A308-F76F175EEA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2898" y="2145340"/>
            <a:ext cx="641985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2133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818707" y="435935"/>
            <a:ext cx="457048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 err="1"/>
              <a:t>Subtraat</a:t>
            </a:r>
            <a:endParaRPr lang="nl-NL" sz="3600" b="1" dirty="0"/>
          </a:p>
          <a:p>
            <a:endParaRPr lang="nl-NL" sz="3600" b="1" dirty="0"/>
          </a:p>
          <a:p>
            <a:r>
              <a:rPr lang="nl-NL" sz="3600" dirty="0"/>
              <a:t>Eigenschappen Bark:</a:t>
            </a:r>
            <a:endParaRPr lang="nl-NL" sz="3600" b="1" dirty="0"/>
          </a:p>
        </p:txBody>
      </p:sp>
      <p:sp>
        <p:nvSpPr>
          <p:cNvPr id="3" name="Rechthoek 2">
            <a:extLst>
              <a:ext uri="{FF2B5EF4-FFF2-40B4-BE49-F238E27FC236}">
                <a16:creationId xmlns:a16="http://schemas.microsoft.com/office/drawing/2014/main" id="{369614FE-B7F7-4A27-A495-CE4049130DC5}"/>
              </a:ext>
            </a:extLst>
          </p:cNvPr>
          <p:cNvSpPr/>
          <p:nvPr/>
        </p:nvSpPr>
        <p:spPr>
          <a:xfrm>
            <a:off x="3739538" y="2598003"/>
            <a:ext cx="329930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Zeer stabiel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400" dirty="0"/>
              <a:t>Lage watercapaciteit</a:t>
            </a:r>
          </a:p>
        </p:txBody>
      </p:sp>
      <p:pic>
        <p:nvPicPr>
          <p:cNvPr id="7170" name="Picture 2" descr="Afbeeldingsresultaat voor Bark">
            <a:extLst>
              <a:ext uri="{FF2B5EF4-FFF2-40B4-BE49-F238E27FC236}">
                <a16:creationId xmlns:a16="http://schemas.microsoft.com/office/drawing/2014/main" id="{43909368-DDCA-4495-ABB9-5D3151681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0281" y="4470322"/>
            <a:ext cx="3794383" cy="1951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Afbeeldingsresultaat voor Bark">
            <a:extLst>
              <a:ext uri="{FF2B5EF4-FFF2-40B4-BE49-F238E27FC236}">
                <a16:creationId xmlns:a16="http://schemas.microsoft.com/office/drawing/2014/main" id="{7BC4CB73-EACC-4FA3-A3B4-57B2CEF4A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51677" y="2296994"/>
            <a:ext cx="2477422" cy="333826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4540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818707" y="435935"/>
            <a:ext cx="580158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r>
              <a:rPr lang="nl-NL" sz="3600" dirty="0"/>
              <a:t>Kokosvezel Bast en Schors</a:t>
            </a:r>
            <a:endParaRPr lang="nl-NL" sz="3600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3A2254A9-A4CE-44D3-8555-FA7CF49CE8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25851" y="2311031"/>
            <a:ext cx="6381750" cy="4362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0969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818707" y="435935"/>
            <a:ext cx="246734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r>
              <a:rPr lang="nl-NL" sz="3600" dirty="0"/>
              <a:t>Kokosgruis</a:t>
            </a:r>
            <a:endParaRPr lang="nl-NL" sz="3600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AED2DB8-EF4A-4F3E-9923-B3CE33ED8E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5609" y="2190261"/>
            <a:ext cx="6381750" cy="4276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3771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nlinemedia 4" title="Animatie RHP-keurmerk met NL ondertiteling">
            <a:hlinkClick r:id="" action="ppaction://media"/>
            <a:extLst>
              <a:ext uri="{FF2B5EF4-FFF2-40B4-BE49-F238E27FC236}">
                <a16:creationId xmlns:a16="http://schemas.microsoft.com/office/drawing/2014/main" id="{B7D3072A-9668-455B-90B0-37CE5BEBC82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070344" y="888483"/>
            <a:ext cx="8608828" cy="4842466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9600D3A7-F542-43F1-8202-3BC88D864D28}"/>
              </a:ext>
            </a:extLst>
          </p:cNvPr>
          <p:cNvSpPr/>
          <p:nvPr/>
        </p:nvSpPr>
        <p:spPr>
          <a:xfrm>
            <a:off x="3169966" y="6232083"/>
            <a:ext cx="1944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dirty="0">
                <a:hlinkClick r:id="rId4"/>
              </a:rPr>
              <a:t>Home - RHP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031897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818707" y="435935"/>
            <a:ext cx="231345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r>
              <a:rPr lang="nl-NL" sz="3600" dirty="0"/>
              <a:t>Kokos</a:t>
            </a:r>
          </a:p>
          <a:p>
            <a:endParaRPr lang="nl-NL" sz="3600" b="1" dirty="0"/>
          </a:p>
          <a:p>
            <a:endParaRPr lang="nl-NL" sz="3600" b="1" dirty="0"/>
          </a:p>
          <a:p>
            <a:endParaRPr lang="nl-NL" sz="3600" b="1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0C9ABD45-642F-424A-AE9C-2B001F3C7D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4837" y="1098550"/>
            <a:ext cx="6943725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97941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818707" y="435935"/>
            <a:ext cx="2313454" cy="34163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r>
              <a:rPr lang="nl-NL" sz="3600" dirty="0"/>
              <a:t>Kokos</a:t>
            </a:r>
          </a:p>
          <a:p>
            <a:endParaRPr lang="nl-NL" sz="3600" b="1" dirty="0"/>
          </a:p>
          <a:p>
            <a:endParaRPr lang="nl-NL" sz="3600" b="1" dirty="0"/>
          </a:p>
          <a:p>
            <a:endParaRPr lang="nl-NL" sz="3600" b="1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10F703F8-B35D-4B34-96A0-310BD41CC21D}"/>
              </a:ext>
            </a:extLst>
          </p:cNvPr>
          <p:cNvSpPr/>
          <p:nvPr/>
        </p:nvSpPr>
        <p:spPr>
          <a:xfrm>
            <a:off x="2591118" y="1642400"/>
            <a:ext cx="6096000" cy="255454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600" dirty="0"/>
              <a:t>Eigenschappen Kokos:</a:t>
            </a:r>
          </a:p>
          <a:p>
            <a:r>
              <a:rPr lang="nl-NL" sz="24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Snelle water opname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Goede water afgifte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Stabiel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Homogeen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 Uitgebreide voorbewerking</a:t>
            </a:r>
          </a:p>
        </p:txBody>
      </p:sp>
      <p:pic>
        <p:nvPicPr>
          <p:cNvPr id="8194" name="Picture 2" descr="Afbeeldingsresultaat voor Kokos  potgrond">
            <a:extLst>
              <a:ext uri="{FF2B5EF4-FFF2-40B4-BE49-F238E27FC236}">
                <a16:creationId xmlns:a16="http://schemas.microsoft.com/office/drawing/2014/main" id="{3F00D8E3-0669-44A2-8D17-1334B52A3A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39515" y="2604976"/>
            <a:ext cx="3720014" cy="372001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97187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818707" y="435935"/>
            <a:ext cx="23134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r>
              <a:rPr lang="nl-NL" sz="3600" dirty="0"/>
              <a:t>Tuinturf</a:t>
            </a:r>
            <a:endParaRPr lang="nl-NL" sz="3600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CDA9EA06-D7E9-452B-AB63-03CB1F0A74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6262" y="1798453"/>
            <a:ext cx="6486525" cy="432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24997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818707" y="435935"/>
            <a:ext cx="29375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r>
              <a:rPr lang="nl-NL" sz="3600" dirty="0"/>
              <a:t>Tuinturf vezel</a:t>
            </a:r>
            <a:endParaRPr lang="nl-NL" sz="3600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2A9961E-E74D-4E29-8E65-2BF7D4504D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96746" y="2079662"/>
            <a:ext cx="6486525" cy="4314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022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818707" y="435935"/>
            <a:ext cx="44165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r>
              <a:rPr lang="nl-NL" sz="3600" dirty="0" err="1"/>
              <a:t>HortiCompost</a:t>
            </a:r>
            <a:r>
              <a:rPr lang="nl-NL" sz="3600" dirty="0"/>
              <a:t> (RHP)</a:t>
            </a:r>
            <a:endParaRPr lang="nl-NL" sz="3600" b="1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3FA71B7-8352-44C7-85C1-0CC57DDCA4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3693" y="2356441"/>
            <a:ext cx="6429375" cy="422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1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818707" y="435935"/>
            <a:ext cx="23134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endParaRPr lang="nl-NL" sz="3600" b="1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6389CEE4-3292-4479-92A3-32156163E0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467" y="2668587"/>
            <a:ext cx="4924425" cy="3400425"/>
          </a:xfrm>
          <a:prstGeom prst="rect">
            <a:avLst/>
          </a:prstGeom>
        </p:spPr>
      </p:pic>
      <p:pic>
        <p:nvPicPr>
          <p:cNvPr id="4" name="Afbeelding 3">
            <a:extLst>
              <a:ext uri="{FF2B5EF4-FFF2-40B4-BE49-F238E27FC236}">
                <a16:creationId xmlns:a16="http://schemas.microsoft.com/office/drawing/2014/main" id="{5BD9B4E1-D8C1-4D1C-A012-0E14F757ED2D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3000" y="1705935"/>
            <a:ext cx="4383455" cy="4030662"/>
          </a:xfrm>
          <a:prstGeom prst="rect">
            <a:avLst/>
          </a:prstGeom>
        </p:spPr>
      </p:pic>
      <p:sp>
        <p:nvSpPr>
          <p:cNvPr id="6" name="Rechthoek 5">
            <a:extLst>
              <a:ext uri="{FF2B5EF4-FFF2-40B4-BE49-F238E27FC236}">
                <a16:creationId xmlns:a16="http://schemas.microsoft.com/office/drawing/2014/main" id="{05FE787E-69C3-45DA-AFD8-5FAFC3019D1E}"/>
              </a:ext>
            </a:extLst>
          </p:cNvPr>
          <p:cNvSpPr/>
          <p:nvPr/>
        </p:nvSpPr>
        <p:spPr>
          <a:xfrm>
            <a:off x="1994837" y="6244946"/>
            <a:ext cx="764183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800" b="1" dirty="0" err="1"/>
              <a:t>Perlite</a:t>
            </a:r>
            <a:r>
              <a:rPr lang="nl-NL" sz="2800" b="1" dirty="0"/>
              <a:t> 					 Puimsteen</a:t>
            </a:r>
          </a:p>
        </p:txBody>
      </p:sp>
    </p:spTree>
    <p:extLst>
      <p:ext uri="{BB962C8B-B14F-4D97-AF65-F5344CB8AC3E}">
        <p14:creationId xmlns:p14="http://schemas.microsoft.com/office/powerpoint/2010/main" val="95572270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vak 4">
            <a:extLst>
              <a:ext uri="{FF2B5EF4-FFF2-40B4-BE49-F238E27FC236}">
                <a16:creationId xmlns:a16="http://schemas.microsoft.com/office/drawing/2014/main" id="{5B1BC01D-AF14-491D-B80C-EDF707176977}"/>
              </a:ext>
            </a:extLst>
          </p:cNvPr>
          <p:cNvSpPr txBox="1"/>
          <p:nvPr/>
        </p:nvSpPr>
        <p:spPr>
          <a:xfrm>
            <a:off x="818707" y="435935"/>
            <a:ext cx="231345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b="1" dirty="0"/>
              <a:t>Substraat</a:t>
            </a:r>
          </a:p>
          <a:p>
            <a:endParaRPr lang="nl-NL" sz="3600" b="1" dirty="0"/>
          </a:p>
          <a:p>
            <a:endParaRPr lang="nl-NL" sz="3600" b="1" dirty="0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EE7EFA6D-ECD7-4C5F-93AD-F1703DC58296}"/>
              </a:ext>
            </a:extLst>
          </p:cNvPr>
          <p:cNvSpPr/>
          <p:nvPr/>
        </p:nvSpPr>
        <p:spPr>
          <a:xfrm>
            <a:off x="818707" y="1945712"/>
            <a:ext cx="6096000" cy="21236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600" dirty="0"/>
              <a:t>Eigenschappen </a:t>
            </a:r>
            <a:r>
              <a:rPr lang="nl-NL" sz="2600" dirty="0" err="1"/>
              <a:t>Perlite</a:t>
            </a:r>
            <a:r>
              <a:rPr lang="nl-NL" sz="2600" dirty="0"/>
              <a:t> en Puimsteen:</a:t>
            </a:r>
          </a:p>
          <a:p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Verlaging van de watergehalte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Puimsteen hoge bulkdichtheid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Duidelijk zichtbaar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Slijtage machines</a:t>
            </a:r>
          </a:p>
        </p:txBody>
      </p:sp>
      <p:pic>
        <p:nvPicPr>
          <p:cNvPr id="9218" name="Picture 2" descr="Afbeeldingsresultaat voor Perlite en Puimsteen  potgrond">
            <a:extLst>
              <a:ext uri="{FF2B5EF4-FFF2-40B4-BE49-F238E27FC236}">
                <a16:creationId xmlns:a16="http://schemas.microsoft.com/office/drawing/2014/main" id="{9FA2EB0C-1881-4A42-9AD6-5A57331B42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58737" y="3564666"/>
            <a:ext cx="4346501" cy="29038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914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8854109-56ED-479F-92B9-FC43700A9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5758" y="423125"/>
            <a:ext cx="8280000" cy="720000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Substraat</a:t>
            </a: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7053E943-AD65-41D3-BF6E-7C37A00AD70E}"/>
              </a:ext>
            </a:extLst>
          </p:cNvPr>
          <p:cNvSpPr/>
          <p:nvPr/>
        </p:nvSpPr>
        <p:spPr>
          <a:xfrm>
            <a:off x="246321" y="1863125"/>
            <a:ext cx="6096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600" dirty="0"/>
              <a:t>Eigenschappen Compost: </a:t>
            </a:r>
          </a:p>
          <a:p>
            <a:r>
              <a:rPr lang="nl-NL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Inbreng voedingselementen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Hoge bulkdichtheid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Hoog watergehalte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Ideale reststoom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Let op kwaliteit</a:t>
            </a:r>
          </a:p>
        </p:txBody>
      </p:sp>
      <p:pic>
        <p:nvPicPr>
          <p:cNvPr id="10242" name="Picture 2" descr="Afbeeldingsresultaat voor Eigenschappen Compost">
            <a:extLst>
              <a:ext uri="{FF2B5EF4-FFF2-40B4-BE49-F238E27FC236}">
                <a16:creationId xmlns:a16="http://schemas.microsoft.com/office/drawing/2014/main" id="{AAB5F6BD-762B-496A-928E-9DD9617B90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0293" y="1143125"/>
            <a:ext cx="5710126" cy="5691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1515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3215680" y="470293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Wat is Biochar?</a:t>
            </a:r>
          </a:p>
          <a:p>
            <a:endParaRPr lang="nl-NL" sz="3600" dirty="0"/>
          </a:p>
        </p:txBody>
      </p:sp>
      <p:sp>
        <p:nvSpPr>
          <p:cNvPr id="4" name="Rechthoek 3"/>
          <p:cNvSpPr/>
          <p:nvPr/>
        </p:nvSpPr>
        <p:spPr>
          <a:xfrm>
            <a:off x="2423592" y="1844824"/>
            <a:ext cx="64008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Biochar als substraatonderdeel is een manier om het gebruik van veen en de gerelateerde koolzuurgasuitstoot te verlagen. </a:t>
            </a:r>
          </a:p>
          <a:p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Daarnaast is biochar als drager van micro organismen een manier om de wortelomgeving minder bevattelijk te maken voor</a:t>
            </a:r>
            <a:br>
              <a:rPr lang="nl-NL" dirty="0"/>
            </a:br>
            <a:r>
              <a:rPr lang="nl-NL" dirty="0"/>
              <a:t>ziekteverwekkers.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00686" y="3823932"/>
            <a:ext cx="5112895" cy="270594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161574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3215680" y="470293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Wat is Biochar?</a:t>
            </a:r>
          </a:p>
          <a:p>
            <a:endParaRPr lang="nl-NL" sz="3600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C58D4F96-D311-4F50-AB19-EF40FCCECED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02578" y="1070457"/>
            <a:ext cx="7070762" cy="5529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8718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8854109-56ED-479F-92B9-FC43700A9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8288" y="954753"/>
            <a:ext cx="8280000" cy="720000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Substraat</a:t>
            </a: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BE660AB2-27D9-4CFD-9120-5D09AC40FF8D}"/>
              </a:ext>
            </a:extLst>
          </p:cNvPr>
          <p:cNvSpPr/>
          <p:nvPr/>
        </p:nvSpPr>
        <p:spPr>
          <a:xfrm>
            <a:off x="990600" y="2118836"/>
            <a:ext cx="8813800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/>
              <a:t>Wat is potgrond: </a:t>
            </a:r>
          </a:p>
          <a:p>
            <a:endParaRPr lang="nl-NL" sz="2400" b="1" dirty="0"/>
          </a:p>
          <a:p>
            <a:endParaRPr lang="nl-NL" sz="24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Combinatie van verschillende producten:</a:t>
            </a:r>
          </a:p>
          <a:p>
            <a:r>
              <a:rPr lang="nl-NL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 Bepaalde chemische eigenschappen (pH/voeding(buffer)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 Bepaalde fysische eigenschappen (stabiliteit/drainage/wateropname)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dirty="0"/>
              <a:t> Bepaalde biologische eigenschappen (bodemweerbaarheid/schimmels)</a:t>
            </a:r>
          </a:p>
        </p:txBody>
      </p:sp>
      <p:pic>
        <p:nvPicPr>
          <p:cNvPr id="4098" name="Picture 2" descr="Afbeeldingsresultaat voor potgrond">
            <a:extLst>
              <a:ext uri="{FF2B5EF4-FFF2-40B4-BE49-F238E27FC236}">
                <a16:creationId xmlns:a16="http://schemas.microsoft.com/office/drawing/2014/main" id="{1A618549-261D-47CE-BF77-CBB4315F1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48308" y="3946808"/>
            <a:ext cx="2805224" cy="28052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6378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3215680" y="470293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Wat is Biochar?</a:t>
            </a:r>
          </a:p>
          <a:p>
            <a:endParaRPr lang="nl-NL" sz="3600" dirty="0"/>
          </a:p>
        </p:txBody>
      </p:sp>
      <p:sp>
        <p:nvSpPr>
          <p:cNvPr id="5" name="Rechthoek 4"/>
          <p:cNvSpPr/>
          <p:nvPr/>
        </p:nvSpPr>
        <p:spPr>
          <a:xfrm>
            <a:off x="308666" y="1642014"/>
            <a:ext cx="712879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b="1" dirty="0">
                <a:solidFill>
                  <a:srgbClr val="000000"/>
                </a:solidFill>
              </a:rPr>
              <a:t>Biochar</a:t>
            </a:r>
            <a:r>
              <a:rPr lang="nl-NL" dirty="0">
                <a:solidFill>
                  <a:srgbClr val="000000"/>
                </a:solidFill>
              </a:rPr>
              <a:t> is een houtskoolachtige </a:t>
            </a:r>
            <a:r>
              <a:rPr lang="nl-NL">
                <a:solidFill>
                  <a:srgbClr val="000000"/>
                </a:solidFill>
              </a:rPr>
              <a:t>stof die </a:t>
            </a:r>
            <a:r>
              <a:rPr lang="nl-NL" dirty="0">
                <a:solidFill>
                  <a:srgbClr val="000000"/>
                </a:solidFill>
              </a:rPr>
              <a:t>gemaakt wordt door organisch materiaal onder zuurstofloze omstandigheden te verhitten tot voorbij 350°C. Dit proces wordt pyrolyse genoemd.</a:t>
            </a:r>
            <a:endParaRPr lang="nl-NL" dirty="0"/>
          </a:p>
        </p:txBody>
      </p:sp>
      <p:sp>
        <p:nvSpPr>
          <p:cNvPr id="6" name="Rechthoek 5"/>
          <p:cNvSpPr/>
          <p:nvPr/>
        </p:nvSpPr>
        <p:spPr>
          <a:xfrm>
            <a:off x="308666" y="3080082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b="1" dirty="0"/>
              <a:t>Biochar</a:t>
            </a:r>
            <a:r>
              <a:rPr lang="nl-NL" dirty="0"/>
              <a:t> heeft de eigenschap dat het koolstof kan vastleggen in de bodem.</a:t>
            </a:r>
          </a:p>
        </p:txBody>
      </p:sp>
      <p:sp>
        <p:nvSpPr>
          <p:cNvPr id="7" name="Rechthoek 6"/>
          <p:cNvSpPr/>
          <p:nvPr/>
        </p:nvSpPr>
        <p:spPr>
          <a:xfrm>
            <a:off x="308666" y="4241151"/>
            <a:ext cx="749917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b="1" dirty="0"/>
              <a:t>Biochar</a:t>
            </a:r>
            <a:r>
              <a:rPr lang="nl-NL" dirty="0"/>
              <a:t> heeft aangetoond dat het uitspoeling van meststoffen en de uitstoot van N2O emissies (een belangrijk broeikasgas) van de gronden vermindert.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F055CE0-ADB2-4682-B30F-AE3A9E30A8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29402" y="536986"/>
            <a:ext cx="4171950" cy="2638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C90C8CED-3573-4B09-967A-97D58633A1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07842" y="3901263"/>
            <a:ext cx="4095750" cy="2819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0995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8854109-56ED-479F-92B9-FC43700A9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5758" y="423125"/>
            <a:ext cx="8280000" cy="720000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Substraat</a:t>
            </a: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DE756EA6-2568-41ED-A58F-7432A94A67FF}"/>
              </a:ext>
            </a:extLst>
          </p:cNvPr>
          <p:cNvSpPr/>
          <p:nvPr/>
        </p:nvSpPr>
        <p:spPr>
          <a:xfrm>
            <a:off x="773278" y="1762274"/>
            <a:ext cx="82800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Waar is de samenstelling van afhankelijk:</a:t>
            </a:r>
          </a:p>
          <a:p>
            <a:endParaRPr lang="nl-NL" sz="2400" dirty="0"/>
          </a:p>
          <a:p>
            <a:r>
              <a:rPr lang="nl-NL" sz="2400" dirty="0"/>
              <a:t>• Plant / plantmateriaal </a:t>
            </a:r>
          </a:p>
          <a:p>
            <a:r>
              <a:rPr lang="nl-NL" sz="2400" dirty="0"/>
              <a:t>• Teeltduur • Teeltsysteem </a:t>
            </a:r>
          </a:p>
          <a:p>
            <a:r>
              <a:rPr lang="nl-NL" sz="2400" dirty="0"/>
              <a:t>• Watergeefsysteem </a:t>
            </a:r>
          </a:p>
          <a:p>
            <a:r>
              <a:rPr lang="nl-NL" sz="2400" dirty="0"/>
              <a:t>• </a:t>
            </a:r>
            <a:r>
              <a:rPr lang="nl-NL" sz="2400" dirty="0" err="1"/>
              <a:t>Potmaat</a:t>
            </a:r>
            <a:r>
              <a:rPr lang="nl-NL" sz="2400" dirty="0"/>
              <a:t> </a:t>
            </a:r>
          </a:p>
          <a:p>
            <a:r>
              <a:rPr lang="nl-NL" sz="2400" dirty="0"/>
              <a:t>• Ervaring kweker </a:t>
            </a:r>
          </a:p>
          <a:p>
            <a:r>
              <a:rPr lang="nl-NL" sz="2400" dirty="0"/>
              <a:t>• Verwerkbaarheid</a:t>
            </a:r>
          </a:p>
          <a:p>
            <a:r>
              <a:rPr lang="nl-NL" sz="2400" dirty="0"/>
              <a:t>• RHP </a:t>
            </a:r>
          </a:p>
          <a:p>
            <a:r>
              <a:rPr lang="nl-NL" sz="2400" dirty="0"/>
              <a:t>• </a:t>
            </a:r>
            <a:r>
              <a:rPr lang="nl-NL" sz="2400" dirty="0" err="1"/>
              <a:t>Milieu-eisen</a:t>
            </a:r>
            <a:endParaRPr lang="nl-NL" sz="2400" dirty="0"/>
          </a:p>
        </p:txBody>
      </p:sp>
      <p:pic>
        <p:nvPicPr>
          <p:cNvPr id="11266" name="Picture 2" descr="Afbeeldingsresultaat voor Bodem en Substraat">
            <a:extLst>
              <a:ext uri="{FF2B5EF4-FFF2-40B4-BE49-F238E27FC236}">
                <a16:creationId xmlns:a16="http://schemas.microsoft.com/office/drawing/2014/main" id="{8CC94602-4216-43F3-B5F3-AA40A6C7D8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49290" y="4053504"/>
            <a:ext cx="3334414" cy="2498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Afbeeldingsresultaat voor Bodem en Substraat">
            <a:extLst>
              <a:ext uri="{FF2B5EF4-FFF2-40B4-BE49-F238E27FC236}">
                <a16:creationId xmlns:a16="http://schemas.microsoft.com/office/drawing/2014/main" id="{5D9C56FD-DC9F-4143-86C2-4F3D45D47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16497" y="1216255"/>
            <a:ext cx="2749624" cy="1833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8305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8854109-56ED-479F-92B9-FC43700A9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5758" y="423125"/>
            <a:ext cx="8280000" cy="720000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Substraat</a:t>
            </a: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9DD70E39-55C6-453C-81F7-E3AE8735FC9F}"/>
              </a:ext>
            </a:extLst>
          </p:cNvPr>
          <p:cNvSpPr/>
          <p:nvPr/>
        </p:nvSpPr>
        <p:spPr>
          <a:xfrm>
            <a:off x="967857" y="1821934"/>
            <a:ext cx="7807843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dirty="0"/>
              <a:t>Samenstelling potgrond:</a:t>
            </a:r>
          </a:p>
          <a:p>
            <a:endParaRPr lang="nl-NL" sz="24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 Substraat is een samenstelling van diverse grondstoffen, toeslagstoffen en preparaten. (ingrediënten)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Vergelijkbaar met een spaghettisaus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Iedereen vindt iets anders lekker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 Er is geen goed of fout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200" dirty="0"/>
              <a:t>Let op met het kopiëren van samenstellingen</a:t>
            </a:r>
          </a:p>
        </p:txBody>
      </p:sp>
      <p:pic>
        <p:nvPicPr>
          <p:cNvPr id="12290" name="Picture 2" descr="Afbeeldingsresultaat voor Samenstelling potgrond">
            <a:extLst>
              <a:ext uri="{FF2B5EF4-FFF2-40B4-BE49-F238E27FC236}">
                <a16:creationId xmlns:a16="http://schemas.microsoft.com/office/drawing/2014/main" id="{3F876AE9-B1B3-45C0-8DAA-3CA2313D48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0769" y="4289706"/>
            <a:ext cx="4438207" cy="23300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3760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2733084" y="1124745"/>
            <a:ext cx="488697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/>
              <a:t>Wat zijn Trichoderma`s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636369" y="2785083"/>
            <a:ext cx="77768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b="1" i="1" dirty="0"/>
              <a:t>Trichoderma harzianum</a:t>
            </a:r>
            <a:r>
              <a:rPr lang="nl-NL" dirty="0"/>
              <a:t> De schimmel komt in bijna alle grondsoorten voor en komt ook voor in andere standplaatsen. Trichoderma harzianum koloniseert snel plantenwortels en komt ook voor als endofyt in de stengel.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De endofyt beschermt de plant tegen Insectenvraat. Ook kunnen de planten beter tegen slechte groeiomstandigheden zoals droogte of hoge temperaturen.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 </a:t>
            </a:r>
            <a:r>
              <a:rPr lang="nl-NL" i="1" dirty="0"/>
              <a:t>Trichoderma harzianum</a:t>
            </a:r>
            <a:r>
              <a:rPr lang="nl-NL" dirty="0"/>
              <a:t> wordt onder meer gebruikt voor de productie van enzymen.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4896" y="328555"/>
            <a:ext cx="2887634" cy="26053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4" name="Picture 2" descr="Afbeeldingsresultaat voor Trichoderma`s">
            <a:extLst>
              <a:ext uri="{FF2B5EF4-FFF2-40B4-BE49-F238E27FC236}">
                <a16:creationId xmlns:a16="http://schemas.microsoft.com/office/drawing/2014/main" id="{F2EA2655-6278-4B61-9F3B-954706E6B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584896" y="4145308"/>
            <a:ext cx="3123870" cy="2384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9370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3359697" y="980729"/>
            <a:ext cx="38608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3600" dirty="0"/>
              <a:t>Wat zijn Enzymen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1401697" y="1784097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b="1" dirty="0"/>
              <a:t>Enzymen zijn: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nl-NL" dirty="0"/>
              <a:t>Een enzym is een eiwit, dat als katalysator fungeert bij een bepaalde chemische reactie in of buiten een cel.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nl-NL" dirty="0"/>
              <a:t>Het enzym maakt de reactie mogelijk of versnelt de reactie, zonder daarbij zelf te worden verbruikt of van samenstelling te veranderen.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697" y="3873574"/>
            <a:ext cx="5296199" cy="2699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252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3215680" y="151923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Waarom zijn Enzymen belangrijk voor de plant?</a:t>
            </a:r>
          </a:p>
        </p:txBody>
      </p:sp>
      <p:sp>
        <p:nvSpPr>
          <p:cNvPr id="4" name="Tekstvak 3"/>
          <p:cNvSpPr txBox="1"/>
          <p:nvPr/>
        </p:nvSpPr>
        <p:spPr>
          <a:xfrm>
            <a:off x="963558" y="1661262"/>
            <a:ext cx="7776864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/>
              <a:t>Alle scheikundige reacties in plant en dier worden versneld door enzymen.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/>
              <a:t>Zonder enzymen staan alle scheikundige reacties in de cellen volledig stil. Hieronder zie je de verbrandingsreactie.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/>
              <a:t>De verbrandingsreactie vindt plaats in alle cellen van zowel plant als dier. De verbrandingsreactie is een voorbeeld van dissimilatie (verbranding van suikers). Er komt energie bij vrij.</a:t>
            </a:r>
            <a:endParaRPr lang="nl-NL" sz="2000" b="1" dirty="0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53801" y="4477388"/>
            <a:ext cx="8795300" cy="195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688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3143672" y="692697"/>
            <a:ext cx="61926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Waarom zijn Enzymen belangrijk voor de plant?</a:t>
            </a:r>
          </a:p>
        </p:txBody>
      </p:sp>
      <p:sp>
        <p:nvSpPr>
          <p:cNvPr id="5" name="Tekstvak 4"/>
          <p:cNvSpPr txBox="1"/>
          <p:nvPr/>
        </p:nvSpPr>
        <p:spPr>
          <a:xfrm>
            <a:off x="513105" y="1873313"/>
            <a:ext cx="735515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Enzymen zorgen ervoor dat de voedingsstoffen opgenomen kunnen worden door de plant.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Een </a:t>
            </a:r>
            <a:r>
              <a:rPr lang="nl-NL" b="1" dirty="0"/>
              <a:t>enzym</a:t>
            </a:r>
            <a:r>
              <a:rPr lang="nl-NL" dirty="0"/>
              <a:t> is een eiwit, dat een bepaalde reactie versnelt, een </a:t>
            </a:r>
            <a:r>
              <a:rPr lang="nl-NL" b="1" dirty="0"/>
              <a:t>katalysator</a:t>
            </a:r>
            <a:r>
              <a:rPr lang="nl-NL" dirty="0"/>
              <a:t>. Een enzym maakt een chemische reactie in of buiten een cel mogelijk of versnelt deze, zonder daarbij zelf verbruikt te worden of van samenstelling te veranderen.</a:t>
            </a:r>
          </a:p>
        </p:txBody>
      </p:sp>
      <p:pic>
        <p:nvPicPr>
          <p:cNvPr id="14338" name="Picture 2" descr="Afbeeldingsresultaat voor enzymen werking">
            <a:extLst>
              <a:ext uri="{FF2B5EF4-FFF2-40B4-BE49-F238E27FC236}">
                <a16:creationId xmlns:a16="http://schemas.microsoft.com/office/drawing/2014/main" id="{CDC2A172-00AE-4CC7-9172-B25F6D2CFB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424768" y="4085391"/>
            <a:ext cx="5099641" cy="2652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6393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1991544" y="442826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Wat zijn Mycorrhiza’s  </a:t>
            </a:r>
          </a:p>
        </p:txBody>
      </p:sp>
      <p:sp>
        <p:nvSpPr>
          <p:cNvPr id="4" name="Rechthoek 3"/>
          <p:cNvSpPr/>
          <p:nvPr/>
        </p:nvSpPr>
        <p:spPr>
          <a:xfrm>
            <a:off x="1086272" y="2905047"/>
            <a:ext cx="800323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b="1" dirty="0"/>
              <a:t>Mycorrhiza’s</a:t>
            </a:r>
            <a:r>
              <a:rPr lang="nl-NL" dirty="0"/>
              <a:t>: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nl-NL" dirty="0"/>
              <a:t>leven in symbiose (langdurig samenleven van twee of meer organismen van verschillende soorten waarbij de samenleving voor ten minste een van de organismen gunstig of zelfs noodzakelijk is) met planten. </a:t>
            </a:r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nl-NL" dirty="0"/>
              <a:t>De plant voedt de nuttige schimmels met suikers. Hun meterslange, microscopisch dunne schimmeldraden bereiken plaatsen waar plantenwortels niet kunnen komen.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dirty="0"/>
          </a:p>
          <a:p>
            <a:pPr marL="800100" lvl="1" indent="-342900">
              <a:buFont typeface="Wingdings" panose="05000000000000000000" pitchFamily="2" charset="2"/>
              <a:buChar char="Ø"/>
            </a:pPr>
            <a:r>
              <a:rPr lang="nl-NL" dirty="0"/>
              <a:t>Dankzij dit verlengde wortelstelsel komen planten gemakkelijker aan water en voedingsstoffen en zijn zij beter bestand tegen droogte, schommelingen van temperatuur, zuurgraad (pH) en bodemverdichting.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6040" y="442826"/>
            <a:ext cx="4099948" cy="23062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5225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endParaRPr lang="nl-NL" dirty="0"/>
          </a:p>
        </p:txBody>
      </p:sp>
      <p:sp>
        <p:nvSpPr>
          <p:cNvPr id="2" name="Tekstvak 1"/>
          <p:cNvSpPr txBox="1"/>
          <p:nvPr/>
        </p:nvSpPr>
        <p:spPr>
          <a:xfrm>
            <a:off x="1991544" y="442826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Wat zijn Mycorrhiza’s 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073" y="1670525"/>
            <a:ext cx="3777965" cy="4104456"/>
          </a:xfrm>
          <a:prstGeom prst="rect">
            <a:avLst/>
          </a:prstGeom>
        </p:spPr>
      </p:pic>
      <p:sp>
        <p:nvSpPr>
          <p:cNvPr id="7" name="Rechthoek 6"/>
          <p:cNvSpPr/>
          <p:nvPr/>
        </p:nvSpPr>
        <p:spPr>
          <a:xfrm>
            <a:off x="340643" y="1670525"/>
            <a:ext cx="5400937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/>
              <a:t>In de natuur leeft 95% van de planten samen met mycorrhiza's: nuttige bodemschimmels die hun wortelbereik vergroten.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/>
              <a:t>De opnamecapaciteit van de wortels kan hierdoor met wel 700% toenemen, waardoor planten gemakkelijker en efficiënter water en voedingsstoffen opnemen.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/>
              <a:t>Bovendien bezetten de gunstige micro-organismen ruimte rond de wortels, waardoor ziekteverwekkers minder kans krijgen.</a:t>
            </a:r>
          </a:p>
        </p:txBody>
      </p:sp>
    </p:spTree>
    <p:extLst>
      <p:ext uri="{BB962C8B-B14F-4D97-AF65-F5344CB8AC3E}">
        <p14:creationId xmlns:p14="http://schemas.microsoft.com/office/powerpoint/2010/main" val="37083901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67A2BF-91C1-4B05-A290-A809F7FBAA07}" type="slidenum">
              <a:rPr lang="nl-NL" smtClean="0"/>
              <a:pPr>
                <a:defRPr/>
              </a:pPr>
              <a:t>49</a:t>
            </a:fld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1991544" y="442826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Wat zijn Mycorrhiza’s  </a:t>
            </a:r>
          </a:p>
        </p:txBody>
      </p:sp>
      <p:sp>
        <p:nvSpPr>
          <p:cNvPr id="4" name="Rechthoek 3"/>
          <p:cNvSpPr/>
          <p:nvPr/>
        </p:nvSpPr>
        <p:spPr>
          <a:xfrm>
            <a:off x="902183" y="1696893"/>
            <a:ext cx="8075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Zonder nuttige mycorrhiza’s en bodembacteriën rond hun wortels zijn planten kwetsbaar. Dat uit zich in een zwakker gewas met weinig weerstand tegen ziekten en plagen.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12024" y="3724523"/>
            <a:ext cx="3995936" cy="2996952"/>
          </a:xfrm>
          <a:prstGeom prst="rect">
            <a:avLst/>
          </a:prstGeom>
        </p:spPr>
      </p:pic>
      <p:sp>
        <p:nvSpPr>
          <p:cNvPr id="8" name="Rechthoek 7"/>
          <p:cNvSpPr/>
          <p:nvPr/>
        </p:nvSpPr>
        <p:spPr>
          <a:xfrm>
            <a:off x="902183" y="3636297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Gezonde grond bevat miljarden bacteriën van duizenden soorten.</a:t>
            </a:r>
          </a:p>
        </p:txBody>
      </p:sp>
    </p:spTree>
    <p:extLst>
      <p:ext uri="{BB962C8B-B14F-4D97-AF65-F5344CB8AC3E}">
        <p14:creationId xmlns:p14="http://schemas.microsoft.com/office/powerpoint/2010/main" val="2573779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8854109-56ED-479F-92B9-FC43700A9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8288" y="954753"/>
            <a:ext cx="8280000" cy="720000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Substraat</a:t>
            </a: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757F1C52-5727-4E7A-940E-49CA2A472686}"/>
              </a:ext>
            </a:extLst>
          </p:cNvPr>
          <p:cNvSpPr/>
          <p:nvPr/>
        </p:nvSpPr>
        <p:spPr>
          <a:xfrm>
            <a:off x="622300" y="2026335"/>
            <a:ext cx="8153400" cy="2769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400" b="1" dirty="0"/>
              <a:t>Wat is potgrond: </a:t>
            </a:r>
          </a:p>
          <a:p>
            <a:endParaRPr lang="nl-NL" sz="2400" dirty="0"/>
          </a:p>
          <a:p>
            <a:r>
              <a:rPr lang="nl-NL" dirty="0"/>
              <a:t>Fysisch 			Grondstoffen			Percentage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Chemisch 		Toeslagen			Kilogram</a:t>
            </a:r>
          </a:p>
          <a:p>
            <a:endParaRPr lang="nl-NL" dirty="0"/>
          </a:p>
          <a:p>
            <a:endParaRPr lang="nl-NL" dirty="0"/>
          </a:p>
          <a:p>
            <a:r>
              <a:rPr lang="nl-NL" dirty="0"/>
              <a:t>Biologisch 		preparaten/grondstoffen		Kilogram</a:t>
            </a:r>
          </a:p>
        </p:txBody>
      </p:sp>
    </p:spTree>
    <p:extLst>
      <p:ext uri="{BB962C8B-B14F-4D97-AF65-F5344CB8AC3E}">
        <p14:creationId xmlns:p14="http://schemas.microsoft.com/office/powerpoint/2010/main" val="148545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67A2BF-91C1-4B05-A290-A809F7FBAA07}" type="slidenum">
              <a:rPr lang="nl-NL" smtClean="0"/>
              <a:pPr>
                <a:defRPr/>
              </a:pPr>
              <a:t>50</a:t>
            </a:fld>
            <a:endParaRPr lang="nl-NL"/>
          </a:p>
        </p:txBody>
      </p:sp>
      <p:sp>
        <p:nvSpPr>
          <p:cNvPr id="2" name="Tekstvak 1"/>
          <p:cNvSpPr txBox="1"/>
          <p:nvPr/>
        </p:nvSpPr>
        <p:spPr>
          <a:xfrm>
            <a:off x="3215680" y="470293"/>
            <a:ext cx="6192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3600" dirty="0"/>
              <a:t>Wat zijn Mycorrhiza’s  </a:t>
            </a:r>
          </a:p>
        </p:txBody>
      </p:sp>
      <p:sp>
        <p:nvSpPr>
          <p:cNvPr id="5" name="Rechthoek 4"/>
          <p:cNvSpPr/>
          <p:nvPr/>
        </p:nvSpPr>
        <p:spPr>
          <a:xfrm>
            <a:off x="619430" y="2149281"/>
            <a:ext cx="684076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Groeibevorderende bacteriën produceren natuurlijke groeiregulatoren die de conditie en groei van wortels stimuleren</a:t>
            </a:r>
          </a:p>
        </p:txBody>
      </p:sp>
      <p:sp>
        <p:nvSpPr>
          <p:cNvPr id="7" name="Rechthoek 6"/>
          <p:cNvSpPr/>
          <p:nvPr/>
        </p:nvSpPr>
        <p:spPr>
          <a:xfrm>
            <a:off x="619430" y="3782102"/>
            <a:ext cx="6196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 err="1"/>
              <a:t>Fosfaatvrijmakende</a:t>
            </a:r>
            <a:r>
              <a:rPr lang="nl-NL" dirty="0"/>
              <a:t> bacteriën vergroten de beschikbaarheid van fosfaat voor de plant.</a:t>
            </a:r>
          </a:p>
        </p:txBody>
      </p:sp>
      <p:pic>
        <p:nvPicPr>
          <p:cNvPr id="15362" name="Picture 2" descr="Afbeeldingsresultaat voor Wat zijn Mycorrhiza’s">
            <a:extLst>
              <a:ext uri="{FF2B5EF4-FFF2-40B4-BE49-F238E27FC236}">
                <a16:creationId xmlns:a16="http://schemas.microsoft.com/office/drawing/2014/main" id="{9AC1F8F9-5344-4288-ABEC-89B2A6D28D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36305" y="2487820"/>
            <a:ext cx="3056099" cy="30614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>
            <a:extLst>
              <a:ext uri="{FF2B5EF4-FFF2-40B4-BE49-F238E27FC236}">
                <a16:creationId xmlns:a16="http://schemas.microsoft.com/office/drawing/2014/main" id="{92F37347-CF0A-4626-ABA3-A41A321151BA}"/>
              </a:ext>
            </a:extLst>
          </p:cNvPr>
          <p:cNvSpPr txBox="1"/>
          <p:nvPr/>
        </p:nvSpPr>
        <p:spPr>
          <a:xfrm>
            <a:off x="7176977" y="5741376"/>
            <a:ext cx="3223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dirty="0"/>
              <a:t>zonder 		met</a:t>
            </a:r>
          </a:p>
          <a:p>
            <a:r>
              <a:rPr lang="nl-NL" dirty="0" err="1"/>
              <a:t>mycorrhiza</a:t>
            </a:r>
            <a:r>
              <a:rPr lang="nl-NL" dirty="0"/>
              <a:t>	 </a:t>
            </a:r>
            <a:r>
              <a:rPr lang="nl-NL" dirty="0" err="1"/>
              <a:t>mycorrhiza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96567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67A2BF-91C1-4B05-A290-A809F7FBAA07}" type="slidenum">
              <a:rPr lang="nl-NL" smtClean="0"/>
              <a:pPr>
                <a:defRPr/>
              </a:pPr>
              <a:t>51</a:t>
            </a:fld>
            <a:endParaRPr lang="nl-NL"/>
          </a:p>
        </p:txBody>
      </p:sp>
      <p:sp>
        <p:nvSpPr>
          <p:cNvPr id="5" name="Rechthoek 4"/>
          <p:cNvSpPr/>
          <p:nvPr/>
        </p:nvSpPr>
        <p:spPr>
          <a:xfrm>
            <a:off x="610264" y="1452449"/>
            <a:ext cx="7056784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/>
              <a:t>Mycorrhiza’s als stressmanagers </a:t>
            </a:r>
          </a:p>
          <a:p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Mycorrhiza’s leven in symbiose met planten. </a:t>
            </a:r>
          </a:p>
          <a:p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Dit betekent dat zij tot wederzijds voordeel samenwerken. De plant voedt de nuttige schimmels met suikers. Hun meterslange, microscopisch dunne schimmeldraden bereiken plaatsen waar plantenwortels niet kunnen komen.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Dankzij dit verlengde wortelstelsel komen planten gemakkelijker aan water en voedingsstoffen en zijn zij beter bestand tegen droogte, schommelingen van temperatuur en zuurgraad (pH), giftige metalen en bodemverdichting. 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2314" y="595424"/>
            <a:ext cx="2817267" cy="2091279"/>
          </a:xfrm>
          <a:prstGeom prst="rect">
            <a:avLst/>
          </a:prstGeom>
        </p:spPr>
      </p:pic>
      <p:pic>
        <p:nvPicPr>
          <p:cNvPr id="16386" name="Picture 2" descr="Afbeeldingsresultaat voor Wat zijn Mycorrhiza’s">
            <a:extLst>
              <a:ext uri="{FF2B5EF4-FFF2-40B4-BE49-F238E27FC236}">
                <a16:creationId xmlns:a16="http://schemas.microsoft.com/office/drawing/2014/main" id="{4B2095F1-F8FC-4B30-9AC2-685B5D2F0D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11016" y="4564883"/>
            <a:ext cx="3110909" cy="20594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013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67A2BF-91C1-4B05-A290-A809F7FBAA07}" type="slidenum">
              <a:rPr lang="nl-NL" smtClean="0"/>
              <a:pPr>
                <a:defRPr/>
              </a:pPr>
              <a:t>52</a:t>
            </a:fld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582692" y="1280861"/>
            <a:ext cx="7344816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b="1" dirty="0" err="1"/>
              <a:t>Mycorrhiza’s</a:t>
            </a:r>
            <a:r>
              <a:rPr lang="nl-NL" b="1" dirty="0"/>
              <a:t> als stressmanagers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Vanwege hun bijdrage aan de vorming van bodemaggregaten zorgen </a:t>
            </a:r>
            <a:r>
              <a:rPr lang="nl-NL" dirty="0" err="1"/>
              <a:t>mycorrhiza’s</a:t>
            </a:r>
            <a:r>
              <a:rPr lang="nl-NL" dirty="0"/>
              <a:t> ook voor een betere bodemstructuur.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Als levende verbinding tussen plantenwortels en bodembiologie zijn mycorrhiza’s de stressmanagers van de natuur.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Bovendien hebben deze planten minder toegediende meststoffen nodig en benutten zij organische meststoffen beter.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rgbClr val="FF0000"/>
                </a:solidFill>
              </a:rPr>
              <a:t>Dit komt zowel de fysieke opbrengst als de productkwaliteit ten goede.</a:t>
            </a:r>
          </a:p>
        </p:txBody>
      </p:sp>
      <p:pic>
        <p:nvPicPr>
          <p:cNvPr id="17410" name="Picture 2" descr="Afbeeldingsresultaat voor Mycorrhiza’s als stressmanagers">
            <a:extLst>
              <a:ext uri="{FF2B5EF4-FFF2-40B4-BE49-F238E27FC236}">
                <a16:creationId xmlns:a16="http://schemas.microsoft.com/office/drawing/2014/main" id="{AA5785B5-E4D7-4B2D-A6E6-7B42B8699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16949" y="3127520"/>
            <a:ext cx="2521246" cy="33187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105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67A2BF-91C1-4B05-A290-A809F7FBAA07}" type="slidenum">
              <a:rPr lang="nl-NL" smtClean="0"/>
              <a:pPr>
                <a:defRPr/>
              </a:pPr>
              <a:t>53</a:t>
            </a:fld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524219" y="1761231"/>
            <a:ext cx="741682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b="1" dirty="0"/>
              <a:t>Rhizobacteriën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b="1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Rhizobacteriën (wortelbacteriën) koloniseren de directe wortelomgeving (</a:t>
            </a:r>
            <a:r>
              <a:rPr lang="nl-NL" dirty="0" err="1"/>
              <a:t>rhizosfeer</a:t>
            </a:r>
            <a:r>
              <a:rPr lang="nl-NL" dirty="0"/>
              <a:t>) en beschermen de wortels; waar nuttige bacteriën zitten, vinden ziekteverwekkers geen plaats meer. </a:t>
            </a:r>
          </a:p>
          <a:p>
            <a:endParaRPr lang="nl-NL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/>
              <a:t>Daarmee bevorderen </a:t>
            </a:r>
            <a:r>
              <a:rPr lang="nl-NL" dirty="0" err="1"/>
              <a:t>rhizobacteriën</a:t>
            </a:r>
            <a:r>
              <a:rPr lang="nl-NL" dirty="0"/>
              <a:t> een gezonde plantengroei.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1" y="4066720"/>
            <a:ext cx="3690085" cy="2559943"/>
          </a:xfrm>
          <a:prstGeom prst="rect">
            <a:avLst/>
          </a:prstGeom>
        </p:spPr>
      </p:pic>
      <p:pic>
        <p:nvPicPr>
          <p:cNvPr id="2" name="Afbeelding 1">
            <a:extLst>
              <a:ext uri="{FF2B5EF4-FFF2-40B4-BE49-F238E27FC236}">
                <a16:creationId xmlns:a16="http://schemas.microsoft.com/office/drawing/2014/main" id="{2F3F8005-B153-4315-922A-B438455C93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8728" y="439317"/>
            <a:ext cx="46958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1808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67A2BF-91C1-4B05-A290-A809F7FBAA07}" type="slidenum">
              <a:rPr lang="nl-NL" smtClean="0"/>
              <a:pPr>
                <a:defRPr/>
              </a:pPr>
              <a:t>54</a:t>
            </a:fld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1919536" y="1161356"/>
            <a:ext cx="597666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 err="1"/>
              <a:t>Rhizosfeer</a:t>
            </a:r>
            <a:r>
              <a:rPr lang="nl-NL" sz="2000" dirty="0"/>
              <a:t>, hebben invloed op de groei van de plant. Plantenwortels lokken bepaalde micro-organismen en ze sturen andere weg.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/>
              <a:t>Dat doen ze door chemische stoffen uit te scheiden, zogeheten ‘</a:t>
            </a:r>
            <a:r>
              <a:rPr lang="nl-NL" sz="2000" dirty="0" err="1"/>
              <a:t>wortelexudaten</a:t>
            </a:r>
            <a:r>
              <a:rPr lang="nl-NL" sz="2000" dirty="0"/>
              <a:t>’ (suikers, organische zuren, aminozuren, maar ook antibiotica).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/>
              <a:t>Zo creëren planten hun eigen </a:t>
            </a:r>
            <a:r>
              <a:rPr lang="nl-NL" sz="2000" dirty="0" err="1"/>
              <a:t>rhizosfeer</a:t>
            </a:r>
            <a:r>
              <a:rPr lang="nl-NL" sz="2000" dirty="0"/>
              <a:t>; een laagje bacteriën en schimmels die rond de wortels leven.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/>
              <a:t>Die bacteriën en schimmels bepalen vervolgens mede de hoeveelheid en de soort voedingsstoffen die de plant tot zich kan nemen. </a:t>
            </a:r>
          </a:p>
        </p:txBody>
      </p:sp>
      <p:pic>
        <p:nvPicPr>
          <p:cNvPr id="5" name="Afbeelding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371" y="893135"/>
            <a:ext cx="2484048" cy="1530173"/>
          </a:xfrm>
          <a:prstGeom prst="rect">
            <a:avLst/>
          </a:prstGeom>
        </p:spPr>
      </p:pic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66371" y="3990620"/>
            <a:ext cx="2826140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578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ia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67A2BF-91C1-4B05-A290-A809F7FBAA07}" type="slidenum">
              <a:rPr lang="nl-NL" smtClean="0"/>
              <a:pPr>
                <a:defRPr/>
              </a:pPr>
              <a:t>55</a:t>
            </a:fld>
            <a:endParaRPr lang="nl-NL"/>
          </a:p>
        </p:txBody>
      </p:sp>
      <p:sp>
        <p:nvSpPr>
          <p:cNvPr id="4" name="Rechthoek 3"/>
          <p:cNvSpPr/>
          <p:nvPr/>
        </p:nvSpPr>
        <p:spPr>
          <a:xfrm>
            <a:off x="1090880" y="489725"/>
            <a:ext cx="7048732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/>
              <a:t>Door de combinatie van verschillende plantensoorten op substraat te telen (</a:t>
            </a:r>
            <a:r>
              <a:rPr lang="nl-NL" sz="2000" dirty="0" err="1"/>
              <a:t>intercropping</a:t>
            </a:r>
            <a:r>
              <a:rPr lang="nl-NL" sz="2000" dirty="0"/>
              <a:t>) zou het aantal ziekmakende schimmels kunnen verminderen waardoor minder bestrijdingsmiddelen nodig zijn.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/>
              <a:t>Bovendien leidt de diversiteit tot hogere opbrengst van de afzonderlijke gewassen.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/>
              <a:t>Planten en schimmels spelen verstoppertje met elkaar.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endParaRPr lang="nl-NL" sz="2000" dirty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sz="2000" dirty="0"/>
              <a:t>Als we de regels van het spel leren kennen, kunnen we ze toepassen en inzetten voor slimmere landbouwsystemen."</a:t>
            </a:r>
          </a:p>
        </p:txBody>
      </p:sp>
      <p:sp>
        <p:nvSpPr>
          <p:cNvPr id="5" name="Rechthoek 4"/>
          <p:cNvSpPr/>
          <p:nvPr/>
        </p:nvSpPr>
        <p:spPr>
          <a:xfrm>
            <a:off x="1090880" y="5400584"/>
            <a:ext cx="75527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nl-NL" dirty="0">
                <a:solidFill>
                  <a:srgbClr val="00B0F0"/>
                </a:solidFill>
              </a:rPr>
              <a:t>Zij zorgen voor sterke, gezonde en hoogproductieve gewassen, die minder afhankelijk zijn van chemische hulpmiddelen.</a:t>
            </a:r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30998" y="3690954"/>
            <a:ext cx="2008776" cy="1506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08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8854109-56ED-479F-92B9-FC43700A9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65758" y="423125"/>
            <a:ext cx="8280000" cy="720000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“Bodem en Substraat”</a:t>
            </a: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17539642-F6F9-4AEC-BDF9-E163B85803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9863" y="1232025"/>
            <a:ext cx="4907220" cy="3872503"/>
          </a:xfrm>
          <a:prstGeom prst="rect">
            <a:avLst/>
          </a:prstGeom>
        </p:spPr>
      </p:pic>
      <p:sp>
        <p:nvSpPr>
          <p:cNvPr id="4" name="Rechthoek 3">
            <a:extLst>
              <a:ext uri="{FF2B5EF4-FFF2-40B4-BE49-F238E27FC236}">
                <a16:creationId xmlns:a16="http://schemas.microsoft.com/office/drawing/2014/main" id="{CE4BE8B5-5527-4B76-B53F-4361BE352731}"/>
              </a:ext>
            </a:extLst>
          </p:cNvPr>
          <p:cNvSpPr/>
          <p:nvPr/>
        </p:nvSpPr>
        <p:spPr>
          <a:xfrm>
            <a:off x="582758" y="2733675"/>
            <a:ext cx="6096000" cy="32316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600" dirty="0" err="1"/>
              <a:t>Biopreperaten</a:t>
            </a:r>
            <a:r>
              <a:rPr lang="nl-NL" sz="2600" dirty="0"/>
              <a:t>:</a:t>
            </a:r>
          </a:p>
          <a:p>
            <a:endParaRPr lang="nl-NL" sz="2600" dirty="0"/>
          </a:p>
          <a:p>
            <a:endParaRPr lang="nl-NL" sz="2600" dirty="0"/>
          </a:p>
          <a:p>
            <a:r>
              <a:rPr lang="nl-NL" dirty="0"/>
              <a:t> </a:t>
            </a:r>
          </a:p>
          <a:p>
            <a:pPr marL="285750" indent="-285750">
              <a:buFontTx/>
              <a:buChar char="-"/>
            </a:pPr>
            <a:r>
              <a:rPr lang="nl-NL" dirty="0"/>
              <a:t>Nog weinig over bekent </a:t>
            </a:r>
          </a:p>
          <a:p>
            <a:pPr marL="285750" indent="-285750">
              <a:buFontTx/>
              <a:buChar char="-"/>
            </a:pPr>
            <a:r>
              <a:rPr lang="nl-NL" dirty="0"/>
              <a:t>Zeer moeilijk met RHP </a:t>
            </a:r>
          </a:p>
          <a:p>
            <a:pPr marL="285750" indent="-285750">
              <a:buFontTx/>
              <a:buChar char="-"/>
            </a:pPr>
            <a:r>
              <a:rPr lang="nl-NL" dirty="0" err="1"/>
              <a:t>Koppert</a:t>
            </a:r>
            <a:r>
              <a:rPr lang="nl-NL" dirty="0"/>
              <a:t> </a:t>
            </a:r>
            <a:r>
              <a:rPr lang="nl-NL" dirty="0" err="1"/>
              <a:t>Trianum</a:t>
            </a:r>
            <a:r>
              <a:rPr lang="nl-NL" dirty="0"/>
              <a:t> G </a:t>
            </a:r>
          </a:p>
          <a:p>
            <a:pPr marL="285750" indent="-285750">
              <a:buFontTx/>
              <a:buChar char="-"/>
            </a:pPr>
            <a:r>
              <a:rPr lang="nl-NL" dirty="0"/>
              <a:t>DCM </a:t>
            </a:r>
            <a:r>
              <a:rPr lang="nl-NL" dirty="0" err="1"/>
              <a:t>Vivisol</a:t>
            </a:r>
            <a:r>
              <a:rPr lang="nl-NL" dirty="0"/>
              <a:t> </a:t>
            </a:r>
          </a:p>
          <a:p>
            <a:pPr marL="285750" indent="-285750">
              <a:buFontTx/>
              <a:buChar char="-"/>
            </a:pPr>
            <a:r>
              <a:rPr lang="nl-NL" dirty="0"/>
              <a:t>Bacteriën en schimmel (</a:t>
            </a:r>
            <a:r>
              <a:rPr lang="nl-NL" dirty="0" err="1"/>
              <a:t>trichoderma</a:t>
            </a:r>
            <a:r>
              <a:rPr lang="nl-NL" dirty="0"/>
              <a:t> en </a:t>
            </a:r>
            <a:r>
              <a:rPr lang="nl-NL" dirty="0" err="1"/>
              <a:t>mycorrhiza</a:t>
            </a:r>
            <a:endParaRPr lang="nl-NL" dirty="0"/>
          </a:p>
          <a:p>
            <a:pPr marL="285750" indent="-285750">
              <a:buFontTx/>
              <a:buChar char="-"/>
            </a:pPr>
            <a:r>
              <a:rPr lang="nl-NL" dirty="0"/>
              <a:t>Schimmels gaan niet samen met huidige bemesting</a:t>
            </a:r>
          </a:p>
        </p:txBody>
      </p:sp>
    </p:spTree>
    <p:extLst>
      <p:ext uri="{BB962C8B-B14F-4D97-AF65-F5344CB8AC3E}">
        <p14:creationId xmlns:p14="http://schemas.microsoft.com/office/powerpoint/2010/main" val="314840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8854109-56ED-479F-92B9-FC43700A9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8288" y="954753"/>
            <a:ext cx="8280000" cy="720000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Substraat</a:t>
            </a: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E51C6AAB-2143-41AA-B703-BC88517527F6}"/>
              </a:ext>
            </a:extLst>
          </p:cNvPr>
          <p:cNvSpPr/>
          <p:nvPr/>
        </p:nvSpPr>
        <p:spPr>
          <a:xfrm>
            <a:off x="545189" y="1847334"/>
            <a:ext cx="259699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/>
              <a:t>Wat is potgrond </a:t>
            </a:r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221F2CFC-7323-4EC2-AEE2-2D8017884E30}"/>
              </a:ext>
            </a:extLst>
          </p:cNvPr>
          <p:cNvSpPr/>
          <p:nvPr/>
        </p:nvSpPr>
        <p:spPr>
          <a:xfrm>
            <a:off x="3644901" y="1847334"/>
            <a:ext cx="2819400" cy="46474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2200" dirty="0"/>
              <a:t>Veen grondstoffen:</a:t>
            </a:r>
          </a:p>
          <a:p>
            <a:endParaRPr lang="nl-NL" sz="2200" dirty="0"/>
          </a:p>
          <a:p>
            <a:r>
              <a:rPr lang="nl-NL" dirty="0"/>
              <a:t>Baltisch veen fijn </a:t>
            </a:r>
          </a:p>
          <a:p>
            <a:r>
              <a:rPr lang="nl-NL" dirty="0"/>
              <a:t>Baltisch veen middel </a:t>
            </a:r>
          </a:p>
          <a:p>
            <a:r>
              <a:rPr lang="nl-NL" dirty="0"/>
              <a:t>Block </a:t>
            </a:r>
            <a:r>
              <a:rPr lang="nl-NL" dirty="0" err="1"/>
              <a:t>peat</a:t>
            </a:r>
            <a:r>
              <a:rPr lang="nl-NL" dirty="0"/>
              <a:t> </a:t>
            </a:r>
            <a:r>
              <a:rPr lang="nl-NL" dirty="0" err="1"/>
              <a:t>fr</a:t>
            </a:r>
            <a:r>
              <a:rPr lang="nl-NL" dirty="0"/>
              <a:t> 0 </a:t>
            </a:r>
          </a:p>
          <a:p>
            <a:r>
              <a:rPr lang="nl-NL" dirty="0"/>
              <a:t>Block </a:t>
            </a:r>
            <a:r>
              <a:rPr lang="nl-NL" dirty="0" err="1"/>
              <a:t>peat</a:t>
            </a:r>
            <a:r>
              <a:rPr lang="nl-NL" dirty="0"/>
              <a:t> </a:t>
            </a:r>
            <a:r>
              <a:rPr lang="nl-NL" dirty="0" err="1"/>
              <a:t>fr</a:t>
            </a:r>
            <a:r>
              <a:rPr lang="nl-NL" dirty="0"/>
              <a:t> 1 </a:t>
            </a:r>
          </a:p>
          <a:p>
            <a:r>
              <a:rPr lang="nl-NL" dirty="0"/>
              <a:t>Block </a:t>
            </a:r>
            <a:r>
              <a:rPr lang="nl-NL" dirty="0" err="1"/>
              <a:t>peat</a:t>
            </a:r>
            <a:r>
              <a:rPr lang="nl-NL" dirty="0"/>
              <a:t> </a:t>
            </a:r>
            <a:r>
              <a:rPr lang="nl-NL" dirty="0" err="1"/>
              <a:t>fr</a:t>
            </a:r>
            <a:r>
              <a:rPr lang="nl-NL" dirty="0"/>
              <a:t> 2 </a:t>
            </a:r>
          </a:p>
          <a:p>
            <a:r>
              <a:rPr lang="nl-NL" dirty="0" err="1"/>
              <a:t>Growcorn</a:t>
            </a:r>
            <a:r>
              <a:rPr lang="nl-NL" dirty="0"/>
              <a:t> 1 PG </a:t>
            </a:r>
          </a:p>
          <a:p>
            <a:r>
              <a:rPr lang="nl-NL" dirty="0" err="1"/>
              <a:t>Growcorns</a:t>
            </a:r>
            <a:r>
              <a:rPr lang="nl-NL" dirty="0"/>
              <a:t> 0-m </a:t>
            </a:r>
          </a:p>
          <a:p>
            <a:r>
              <a:rPr lang="nl-NL" dirty="0"/>
              <a:t>Iers veen middel </a:t>
            </a:r>
          </a:p>
          <a:p>
            <a:r>
              <a:rPr lang="nl-NL" dirty="0"/>
              <a:t>Tuinturf </a:t>
            </a:r>
          </a:p>
          <a:p>
            <a:r>
              <a:rPr lang="nl-NL" dirty="0"/>
              <a:t>Tuinturf extra fijn </a:t>
            </a:r>
          </a:p>
          <a:p>
            <a:r>
              <a:rPr lang="nl-NL" dirty="0"/>
              <a:t>Tuinturf fijn Tuinturfvezel </a:t>
            </a:r>
          </a:p>
          <a:p>
            <a:r>
              <a:rPr lang="nl-NL" dirty="0"/>
              <a:t>Zweeds </a:t>
            </a:r>
            <a:r>
              <a:rPr lang="nl-NL" dirty="0" err="1"/>
              <a:t>vmv</a:t>
            </a:r>
            <a:r>
              <a:rPr lang="nl-NL" dirty="0"/>
              <a:t> </a:t>
            </a:r>
          </a:p>
          <a:p>
            <a:r>
              <a:rPr lang="nl-NL" dirty="0"/>
              <a:t>Zweeds </a:t>
            </a:r>
            <a:r>
              <a:rPr lang="nl-NL" dirty="0" err="1"/>
              <a:t>vmv</a:t>
            </a:r>
            <a:r>
              <a:rPr lang="nl-NL" dirty="0"/>
              <a:t> fijn</a:t>
            </a:r>
          </a:p>
          <a:p>
            <a:r>
              <a:rPr lang="nl-NL" dirty="0"/>
              <a:t> </a:t>
            </a:r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5DDD8D8E-74AD-4FB8-910C-837988559667}"/>
              </a:ext>
            </a:extLst>
          </p:cNvPr>
          <p:cNvSpPr/>
          <p:nvPr/>
        </p:nvSpPr>
        <p:spPr>
          <a:xfrm>
            <a:off x="7124700" y="1847334"/>
            <a:ext cx="6096000" cy="437042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nl-NL" sz="2200" dirty="0"/>
              <a:t>Niet veen grondstoffen:</a:t>
            </a:r>
          </a:p>
          <a:p>
            <a:endParaRPr lang="nl-NL" sz="2200" dirty="0"/>
          </a:p>
          <a:p>
            <a:r>
              <a:rPr lang="nl-NL" dirty="0"/>
              <a:t>Bark mini </a:t>
            </a:r>
          </a:p>
          <a:p>
            <a:r>
              <a:rPr lang="nl-NL" dirty="0"/>
              <a:t>PG </a:t>
            </a:r>
            <a:r>
              <a:rPr lang="nl-NL" dirty="0" err="1"/>
              <a:t>Horti</a:t>
            </a:r>
            <a:r>
              <a:rPr lang="nl-NL" dirty="0"/>
              <a:t> Compost </a:t>
            </a:r>
          </a:p>
          <a:p>
            <a:r>
              <a:rPr lang="nl-NL" dirty="0" err="1"/>
              <a:t>Hortivezel</a:t>
            </a:r>
            <a:r>
              <a:rPr lang="nl-NL" dirty="0"/>
              <a:t> </a:t>
            </a:r>
          </a:p>
          <a:p>
            <a:r>
              <a:rPr lang="nl-NL" dirty="0"/>
              <a:t>Kokos </a:t>
            </a:r>
          </a:p>
          <a:p>
            <a:r>
              <a:rPr lang="nl-NL" dirty="0"/>
              <a:t>Kokos fijn </a:t>
            </a:r>
          </a:p>
          <a:p>
            <a:r>
              <a:rPr lang="nl-NL" dirty="0"/>
              <a:t>Kokosvezel-plus </a:t>
            </a:r>
          </a:p>
          <a:p>
            <a:r>
              <a:rPr lang="nl-NL" dirty="0" err="1"/>
              <a:t>Perlite</a:t>
            </a:r>
            <a:r>
              <a:rPr lang="nl-NL" dirty="0"/>
              <a:t> fijn </a:t>
            </a:r>
          </a:p>
          <a:p>
            <a:r>
              <a:rPr lang="nl-NL" dirty="0" err="1"/>
              <a:t>Perlite</a:t>
            </a:r>
            <a:r>
              <a:rPr lang="nl-NL" dirty="0"/>
              <a:t> grof</a:t>
            </a:r>
          </a:p>
          <a:p>
            <a:r>
              <a:rPr lang="nl-NL" dirty="0"/>
              <a:t> Puimsteen fijn </a:t>
            </a:r>
          </a:p>
          <a:p>
            <a:r>
              <a:rPr lang="nl-NL" dirty="0"/>
              <a:t>Puimsteen grof </a:t>
            </a:r>
          </a:p>
          <a:p>
            <a:r>
              <a:rPr lang="nl-NL" dirty="0" err="1"/>
              <a:t>Rijstkaf</a:t>
            </a:r>
            <a:r>
              <a:rPr lang="nl-NL" dirty="0"/>
              <a:t> </a:t>
            </a:r>
          </a:p>
          <a:p>
            <a:r>
              <a:rPr lang="nl-NL" dirty="0"/>
              <a:t>Structuurbark </a:t>
            </a:r>
          </a:p>
          <a:p>
            <a:r>
              <a:rPr lang="nl-NL" dirty="0" err="1"/>
              <a:t>Vermiculite</a:t>
            </a:r>
            <a:r>
              <a:rPr lang="nl-NL" dirty="0"/>
              <a:t> Zand</a:t>
            </a:r>
          </a:p>
        </p:txBody>
      </p:sp>
    </p:spTree>
    <p:extLst>
      <p:ext uri="{BB962C8B-B14F-4D97-AF65-F5344CB8AC3E}">
        <p14:creationId xmlns:p14="http://schemas.microsoft.com/office/powerpoint/2010/main" val="405613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4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8854109-56ED-479F-92B9-FC43700A9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08288" y="954753"/>
            <a:ext cx="8280000" cy="720000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Substraat</a:t>
            </a: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E51C6AAB-2143-41AA-B703-BC88517527F6}"/>
              </a:ext>
            </a:extLst>
          </p:cNvPr>
          <p:cNvSpPr/>
          <p:nvPr/>
        </p:nvSpPr>
        <p:spPr>
          <a:xfrm>
            <a:off x="545189" y="1847334"/>
            <a:ext cx="304121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2400" b="1" dirty="0"/>
              <a:t>Wat is potgrond </a:t>
            </a:r>
          </a:p>
          <a:p>
            <a:endParaRPr lang="nl-NL" sz="2400" b="1" dirty="0"/>
          </a:p>
          <a:p>
            <a:r>
              <a:rPr lang="nl-NL" sz="2400" b="1" dirty="0"/>
              <a:t>Herkomst gebieden</a:t>
            </a:r>
          </a:p>
        </p:txBody>
      </p:sp>
      <p:pic>
        <p:nvPicPr>
          <p:cNvPr id="6" name="Afbeelding 5">
            <a:extLst>
              <a:ext uri="{FF2B5EF4-FFF2-40B4-BE49-F238E27FC236}">
                <a16:creationId xmlns:a16="http://schemas.microsoft.com/office/drawing/2014/main" id="{D4F6D1B5-957C-40B9-829E-D54BAEC0C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52079" y="1560453"/>
            <a:ext cx="6600825" cy="5143500"/>
          </a:xfrm>
          <a:prstGeom prst="rect">
            <a:avLst/>
          </a:prstGeom>
        </p:spPr>
      </p:pic>
      <p:sp>
        <p:nvSpPr>
          <p:cNvPr id="4" name="Pijl: omlaag 3">
            <a:extLst>
              <a:ext uri="{FF2B5EF4-FFF2-40B4-BE49-F238E27FC236}">
                <a16:creationId xmlns:a16="http://schemas.microsoft.com/office/drawing/2014/main" id="{E9FED91C-E004-45AE-82B1-6CC7FEF72969}"/>
              </a:ext>
            </a:extLst>
          </p:cNvPr>
          <p:cNvSpPr/>
          <p:nvPr/>
        </p:nvSpPr>
        <p:spPr>
          <a:xfrm rot="6998363">
            <a:off x="8719406" y="2638107"/>
            <a:ext cx="111777" cy="342664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Pijl: rechts 4">
            <a:extLst>
              <a:ext uri="{FF2B5EF4-FFF2-40B4-BE49-F238E27FC236}">
                <a16:creationId xmlns:a16="http://schemas.microsoft.com/office/drawing/2014/main" id="{E91A7062-EFB5-4AE8-9E25-2C3BC63963F4}"/>
              </a:ext>
            </a:extLst>
          </p:cNvPr>
          <p:cNvSpPr/>
          <p:nvPr/>
        </p:nvSpPr>
        <p:spPr>
          <a:xfrm rot="13080625">
            <a:off x="6556981" y="5092050"/>
            <a:ext cx="5029888" cy="1674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781696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8854109-56ED-479F-92B9-FC43700A9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0188" y="713453"/>
            <a:ext cx="8280000" cy="720000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Substraat</a:t>
            </a: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3577E34-2F1B-40DE-A540-331BF50A1EA5}"/>
              </a:ext>
            </a:extLst>
          </p:cNvPr>
          <p:cNvSpPr txBox="1"/>
          <p:nvPr/>
        </p:nvSpPr>
        <p:spPr>
          <a:xfrm>
            <a:off x="190500" y="1663700"/>
            <a:ext cx="213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Grondstoffen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993C77AA-7351-4A23-8B73-7E0AEDCBDEB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65500" y="1863059"/>
            <a:ext cx="5905500" cy="428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716230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A8854109-56ED-479F-92B9-FC43700A96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70188" y="713453"/>
            <a:ext cx="8280000" cy="720000"/>
          </a:xfrm>
        </p:spPr>
        <p:txBody>
          <a:bodyPr/>
          <a:lstStyle/>
          <a:p>
            <a:r>
              <a:rPr lang="nl-NL" dirty="0">
                <a:solidFill>
                  <a:schemeClr val="tx1"/>
                </a:solidFill>
              </a:rPr>
              <a:t>Substraat</a:t>
            </a:r>
            <a:br>
              <a:rPr lang="nl-NL" dirty="0">
                <a:solidFill>
                  <a:schemeClr val="tx1"/>
                </a:solidFill>
              </a:rPr>
            </a:br>
            <a:endParaRPr lang="nl-NL" dirty="0">
              <a:solidFill>
                <a:schemeClr val="tx1"/>
              </a:solidFill>
            </a:endParaRPr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53577E34-2F1B-40DE-A540-331BF50A1EA5}"/>
              </a:ext>
            </a:extLst>
          </p:cNvPr>
          <p:cNvSpPr txBox="1"/>
          <p:nvPr/>
        </p:nvSpPr>
        <p:spPr>
          <a:xfrm>
            <a:off x="190500" y="1663700"/>
            <a:ext cx="21323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NL" sz="2400" b="1" dirty="0"/>
              <a:t>Grondstoffen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4306661-9D32-4C04-8664-3FBB9AEFC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3325" y="1433453"/>
            <a:ext cx="3562350" cy="5314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858412"/>
      </p:ext>
    </p:extLst>
  </p:cSld>
  <p:clrMapOvr>
    <a:masterClrMapping/>
  </p:clrMapOvr>
</p:sld>
</file>

<file path=ppt/theme/theme1.xml><?xml version="1.0" encoding="utf-8"?>
<a:theme xmlns:a="http://schemas.openxmlformats.org/drawingml/2006/main" name="Achtergroen PP van zone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roeneWell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chtergroen PP van zone" id="{675F9B1A-8E97-4866-B654-6E773CF2DE0C}" vid="{D9F01F32-646D-4132-95FB-6653F27EA7E4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Achtergroen PP van zone</Template>
  <TotalTime>371</TotalTime>
  <Words>1451</Words>
  <Application>Microsoft Office PowerPoint</Application>
  <PresentationFormat>Breedbeeld</PresentationFormat>
  <Paragraphs>310</Paragraphs>
  <Slides>56</Slides>
  <Notes>0</Notes>
  <HiddenSlides>0</HiddenSlides>
  <MMClips>1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56</vt:i4>
      </vt:variant>
    </vt:vector>
  </HeadingPairs>
  <TitlesOfParts>
    <vt:vector size="60" baseType="lpstr">
      <vt:lpstr>Arial</vt:lpstr>
      <vt:lpstr>Calibri</vt:lpstr>
      <vt:lpstr>Wingdings</vt:lpstr>
      <vt:lpstr>Achtergroen PP van zone</vt:lpstr>
      <vt:lpstr>PowerPoint-presentatie</vt:lpstr>
      <vt:lpstr>PowerPoint-presentatie</vt:lpstr>
      <vt:lpstr>PowerPoint-presentatie</vt:lpstr>
      <vt:lpstr>Substraat </vt:lpstr>
      <vt:lpstr>Substraat </vt:lpstr>
      <vt:lpstr>Substraat </vt:lpstr>
      <vt:lpstr>Substraat </vt:lpstr>
      <vt:lpstr>Substraat </vt:lpstr>
      <vt:lpstr>Substraat </vt:lpstr>
      <vt:lpstr>Substraat </vt:lpstr>
      <vt:lpstr>Substraat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Substraat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Substraat </vt:lpstr>
      <vt:lpstr>PowerPoint-presentatie</vt:lpstr>
      <vt:lpstr>PowerPoint-presentatie</vt:lpstr>
      <vt:lpstr>PowerPoint-presentatie</vt:lpstr>
      <vt:lpstr>Substraat </vt:lpstr>
      <vt:lpstr>Substraat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“Bodem en Substraat”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Bertus Boer</dc:creator>
  <cp:lastModifiedBy>Soesman, Robert</cp:lastModifiedBy>
  <cp:revision>42</cp:revision>
  <dcterms:created xsi:type="dcterms:W3CDTF">2021-01-11T10:50:43Z</dcterms:created>
  <dcterms:modified xsi:type="dcterms:W3CDTF">2021-08-09T07:37:35Z</dcterms:modified>
</cp:coreProperties>
</file>